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7" r:id="rId2"/>
  </p:sldIdLst>
  <p:sldSz cx="18927763" cy="251920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35" userDrawn="1">
          <p15:clr>
            <a:srgbClr val="A4A3A4"/>
          </p15:clr>
        </p15:guide>
        <p15:guide id="2" pos="59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F00"/>
    <a:srgbClr val="7D7FC9"/>
    <a:srgbClr val="4749AB"/>
    <a:srgbClr val="3E4095"/>
    <a:srgbClr val="849EE8"/>
    <a:srgbClr val="8688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32" autoAdjust="0"/>
  </p:normalViewPr>
  <p:slideViewPr>
    <p:cSldViewPr snapToGrid="0" showGuides="1">
      <p:cViewPr>
        <p:scale>
          <a:sx n="50" d="100"/>
          <a:sy n="50" d="100"/>
        </p:scale>
        <p:origin x="1002" y="36"/>
      </p:cViewPr>
      <p:guideLst>
        <p:guide orient="horz" pos="7935"/>
        <p:guide pos="59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E482E871-5CD6-4725-B9A0-3D015D940D0A}" type="datetimeFigureOut">
              <a:rPr lang="fa-IR" smtClean="0"/>
              <a:t>19/08/1446</a:t>
            </a:fld>
            <a:endParaRPr lang="fa-IR"/>
          </a:p>
        </p:txBody>
      </p:sp>
      <p:sp>
        <p:nvSpPr>
          <p:cNvPr id="4" name="Slide Image Placeholder 3"/>
          <p:cNvSpPr>
            <a:spLocks noGrp="1" noRot="1" noChangeAspect="1"/>
          </p:cNvSpPr>
          <p:nvPr>
            <p:ph type="sldImg" idx="2"/>
          </p:nvPr>
        </p:nvSpPr>
        <p:spPr>
          <a:xfrm>
            <a:off x="2270125" y="1143000"/>
            <a:ext cx="231775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E9CA17CE-1D08-42C8-BA98-6B5A4A47C7E2}" type="slidenum">
              <a:rPr lang="fa-IR" smtClean="0"/>
              <a:t>‹#›</a:t>
            </a:fld>
            <a:endParaRPr lang="fa-IR"/>
          </a:p>
        </p:txBody>
      </p:sp>
    </p:spTree>
    <p:extLst>
      <p:ext uri="{BB962C8B-B14F-4D97-AF65-F5344CB8AC3E}">
        <p14:creationId xmlns:p14="http://schemas.microsoft.com/office/powerpoint/2010/main" val="357118698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CA17CE-1D08-42C8-BA98-6B5A4A47C7E2}" type="slidenum">
              <a:rPr lang="fa-IR" smtClean="0"/>
              <a:t>1</a:t>
            </a:fld>
            <a:endParaRPr lang="fa-IR"/>
          </a:p>
        </p:txBody>
      </p:sp>
    </p:spTree>
    <p:extLst>
      <p:ext uri="{BB962C8B-B14F-4D97-AF65-F5344CB8AC3E}">
        <p14:creationId xmlns:p14="http://schemas.microsoft.com/office/powerpoint/2010/main" val="2714618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73B58-6DEE-4A3C-9478-8822C68FEBDA}"/>
              </a:ext>
            </a:extLst>
          </p:cNvPr>
          <p:cNvSpPr>
            <a:spLocks noGrp="1"/>
          </p:cNvSpPr>
          <p:nvPr>
            <p:ph type="ctrTitle"/>
          </p:nvPr>
        </p:nvSpPr>
        <p:spPr>
          <a:xfrm>
            <a:off x="2365971" y="4122866"/>
            <a:ext cx="14195822" cy="8770561"/>
          </a:xfrm>
        </p:spPr>
        <p:txBody>
          <a:bodyPr anchor="b"/>
          <a:lstStyle>
            <a:lvl1pPr algn="ctr">
              <a:defRPr sz="9315"/>
            </a:lvl1pPr>
          </a:lstStyle>
          <a:p>
            <a:r>
              <a:rPr lang="en-US"/>
              <a:t>Click to edit Master title style</a:t>
            </a:r>
          </a:p>
        </p:txBody>
      </p:sp>
      <p:sp>
        <p:nvSpPr>
          <p:cNvPr id="3" name="Subtitle 2">
            <a:extLst>
              <a:ext uri="{FF2B5EF4-FFF2-40B4-BE49-F238E27FC236}">
                <a16:creationId xmlns:a16="http://schemas.microsoft.com/office/drawing/2014/main" id="{6F4783A1-B301-489C-B8E1-6AA02752EF7D}"/>
              </a:ext>
            </a:extLst>
          </p:cNvPr>
          <p:cNvSpPr>
            <a:spLocks noGrp="1"/>
          </p:cNvSpPr>
          <p:nvPr>
            <p:ph type="subTitle" idx="1"/>
          </p:nvPr>
        </p:nvSpPr>
        <p:spPr>
          <a:xfrm>
            <a:off x="2365971" y="13231653"/>
            <a:ext cx="14195822" cy="6082243"/>
          </a:xfrm>
        </p:spPr>
        <p:txBody>
          <a:bodyPr/>
          <a:lstStyle>
            <a:lvl1pPr marL="0" indent="0" algn="ctr">
              <a:buNone/>
              <a:defRPr sz="3726"/>
            </a:lvl1pPr>
            <a:lvl2pPr marL="709803" indent="0" algn="ctr">
              <a:buNone/>
              <a:defRPr sz="3105"/>
            </a:lvl2pPr>
            <a:lvl3pPr marL="1419606" indent="0" algn="ctr">
              <a:buNone/>
              <a:defRPr sz="2795"/>
            </a:lvl3pPr>
            <a:lvl4pPr marL="2129409" indent="0" algn="ctr">
              <a:buNone/>
              <a:defRPr sz="2484"/>
            </a:lvl4pPr>
            <a:lvl5pPr marL="2839212" indent="0" algn="ctr">
              <a:buNone/>
              <a:defRPr sz="2484"/>
            </a:lvl5pPr>
            <a:lvl6pPr marL="3549015" indent="0" algn="ctr">
              <a:buNone/>
              <a:defRPr sz="2484"/>
            </a:lvl6pPr>
            <a:lvl7pPr marL="4258818" indent="0" algn="ctr">
              <a:buNone/>
              <a:defRPr sz="2484"/>
            </a:lvl7pPr>
            <a:lvl8pPr marL="4968621" indent="0" algn="ctr">
              <a:buNone/>
              <a:defRPr sz="2484"/>
            </a:lvl8pPr>
            <a:lvl9pPr marL="5678424" indent="0" algn="ctr">
              <a:buNone/>
              <a:defRPr sz="2484"/>
            </a:lvl9pPr>
          </a:lstStyle>
          <a:p>
            <a:r>
              <a:rPr lang="en-US"/>
              <a:t>Click to edit Master subtitle style</a:t>
            </a:r>
          </a:p>
        </p:txBody>
      </p:sp>
      <p:sp>
        <p:nvSpPr>
          <p:cNvPr id="4" name="Date Placeholder 3">
            <a:extLst>
              <a:ext uri="{FF2B5EF4-FFF2-40B4-BE49-F238E27FC236}">
                <a16:creationId xmlns:a16="http://schemas.microsoft.com/office/drawing/2014/main" id="{44A62B34-F74B-45A6-AF18-F1C090475CCF}"/>
              </a:ext>
            </a:extLst>
          </p:cNvPr>
          <p:cNvSpPr>
            <a:spLocks noGrp="1"/>
          </p:cNvSpPr>
          <p:nvPr>
            <p:ph type="dt" sz="half" idx="10"/>
          </p:nvPr>
        </p:nvSpPr>
        <p:spPr/>
        <p:txBody>
          <a:bodyPr/>
          <a:lstStyle/>
          <a:p>
            <a:fld id="{DB138DED-9A01-4B87-BCF1-A6D4A5B8D203}" type="datetimeFigureOut">
              <a:rPr lang="en-US" smtClean="0"/>
              <a:t>2/17/2025</a:t>
            </a:fld>
            <a:endParaRPr lang="en-US"/>
          </a:p>
        </p:txBody>
      </p:sp>
      <p:sp>
        <p:nvSpPr>
          <p:cNvPr id="5" name="Footer Placeholder 4">
            <a:extLst>
              <a:ext uri="{FF2B5EF4-FFF2-40B4-BE49-F238E27FC236}">
                <a16:creationId xmlns:a16="http://schemas.microsoft.com/office/drawing/2014/main" id="{4A5911BD-94BC-4A12-95DB-72E1F69383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FBEC90-885B-4AC8-8D25-1D41CA95C0E0}"/>
              </a:ext>
            </a:extLst>
          </p:cNvPr>
          <p:cNvSpPr>
            <a:spLocks noGrp="1"/>
          </p:cNvSpPr>
          <p:nvPr>
            <p:ph type="sldNum" sz="quarter" idx="12"/>
          </p:nvPr>
        </p:nvSpPr>
        <p:spPr/>
        <p:txBody>
          <a:bodyPr/>
          <a:lstStyle/>
          <a:p>
            <a:fld id="{8894EA0A-AB4A-4B67-A0FC-D42DE3DA6E24}" type="slidenum">
              <a:rPr lang="en-US" smtClean="0"/>
              <a:t>‹#›</a:t>
            </a:fld>
            <a:endParaRPr lang="en-US"/>
          </a:p>
        </p:txBody>
      </p:sp>
    </p:spTree>
    <p:extLst>
      <p:ext uri="{BB962C8B-B14F-4D97-AF65-F5344CB8AC3E}">
        <p14:creationId xmlns:p14="http://schemas.microsoft.com/office/powerpoint/2010/main" val="11418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C1D4D-D38D-4D5B-BE4F-4078FC1BC1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7F3E24-7800-4B22-8776-A9799822DA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7A6D4D-2AC8-4749-8530-D0215A5C6CEE}"/>
              </a:ext>
            </a:extLst>
          </p:cNvPr>
          <p:cNvSpPr>
            <a:spLocks noGrp="1"/>
          </p:cNvSpPr>
          <p:nvPr>
            <p:ph type="dt" sz="half" idx="10"/>
          </p:nvPr>
        </p:nvSpPr>
        <p:spPr/>
        <p:txBody>
          <a:bodyPr/>
          <a:lstStyle/>
          <a:p>
            <a:fld id="{DB138DED-9A01-4B87-BCF1-A6D4A5B8D203}" type="datetimeFigureOut">
              <a:rPr lang="en-US" smtClean="0"/>
              <a:t>2/17/2025</a:t>
            </a:fld>
            <a:endParaRPr lang="en-US"/>
          </a:p>
        </p:txBody>
      </p:sp>
      <p:sp>
        <p:nvSpPr>
          <p:cNvPr id="5" name="Footer Placeholder 4">
            <a:extLst>
              <a:ext uri="{FF2B5EF4-FFF2-40B4-BE49-F238E27FC236}">
                <a16:creationId xmlns:a16="http://schemas.microsoft.com/office/drawing/2014/main" id="{E2D178E1-AECA-46B5-91F3-CDA0339D82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0E3E13-2FE9-4931-86BA-40633187652E}"/>
              </a:ext>
            </a:extLst>
          </p:cNvPr>
          <p:cNvSpPr>
            <a:spLocks noGrp="1"/>
          </p:cNvSpPr>
          <p:nvPr>
            <p:ph type="sldNum" sz="quarter" idx="12"/>
          </p:nvPr>
        </p:nvSpPr>
        <p:spPr/>
        <p:txBody>
          <a:bodyPr/>
          <a:lstStyle/>
          <a:p>
            <a:fld id="{8894EA0A-AB4A-4B67-A0FC-D42DE3DA6E24}" type="slidenum">
              <a:rPr lang="en-US" smtClean="0"/>
              <a:t>‹#›</a:t>
            </a:fld>
            <a:endParaRPr lang="en-US"/>
          </a:p>
        </p:txBody>
      </p:sp>
    </p:spTree>
    <p:extLst>
      <p:ext uri="{BB962C8B-B14F-4D97-AF65-F5344CB8AC3E}">
        <p14:creationId xmlns:p14="http://schemas.microsoft.com/office/powerpoint/2010/main" val="1174056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0E5C5A-B813-4372-855A-AE6BA2E9E698}"/>
              </a:ext>
            </a:extLst>
          </p:cNvPr>
          <p:cNvSpPr>
            <a:spLocks noGrp="1"/>
          </p:cNvSpPr>
          <p:nvPr>
            <p:ph type="title" orient="vert"/>
          </p:nvPr>
        </p:nvSpPr>
        <p:spPr>
          <a:xfrm>
            <a:off x="13545180" y="1341243"/>
            <a:ext cx="4081299" cy="2134908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D74663-7B8C-4C75-81F9-3A9531124279}"/>
              </a:ext>
            </a:extLst>
          </p:cNvPr>
          <p:cNvSpPr>
            <a:spLocks noGrp="1"/>
          </p:cNvSpPr>
          <p:nvPr>
            <p:ph type="body" orient="vert" idx="1"/>
          </p:nvPr>
        </p:nvSpPr>
        <p:spPr>
          <a:xfrm>
            <a:off x="1301284" y="1341243"/>
            <a:ext cx="12007300" cy="213490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233144-62CD-4607-B03F-F483E335A126}"/>
              </a:ext>
            </a:extLst>
          </p:cNvPr>
          <p:cNvSpPr>
            <a:spLocks noGrp="1"/>
          </p:cNvSpPr>
          <p:nvPr>
            <p:ph type="dt" sz="half" idx="10"/>
          </p:nvPr>
        </p:nvSpPr>
        <p:spPr/>
        <p:txBody>
          <a:bodyPr/>
          <a:lstStyle/>
          <a:p>
            <a:fld id="{DB138DED-9A01-4B87-BCF1-A6D4A5B8D203}" type="datetimeFigureOut">
              <a:rPr lang="en-US" smtClean="0"/>
              <a:t>2/17/2025</a:t>
            </a:fld>
            <a:endParaRPr lang="en-US"/>
          </a:p>
        </p:txBody>
      </p:sp>
      <p:sp>
        <p:nvSpPr>
          <p:cNvPr id="5" name="Footer Placeholder 4">
            <a:extLst>
              <a:ext uri="{FF2B5EF4-FFF2-40B4-BE49-F238E27FC236}">
                <a16:creationId xmlns:a16="http://schemas.microsoft.com/office/drawing/2014/main" id="{D4281447-4036-46F6-8097-33A8A9CF3F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0C3B81-4DA7-4711-B7C0-864A7345C52D}"/>
              </a:ext>
            </a:extLst>
          </p:cNvPr>
          <p:cNvSpPr>
            <a:spLocks noGrp="1"/>
          </p:cNvSpPr>
          <p:nvPr>
            <p:ph type="sldNum" sz="quarter" idx="12"/>
          </p:nvPr>
        </p:nvSpPr>
        <p:spPr/>
        <p:txBody>
          <a:bodyPr/>
          <a:lstStyle/>
          <a:p>
            <a:fld id="{8894EA0A-AB4A-4B67-A0FC-D42DE3DA6E24}" type="slidenum">
              <a:rPr lang="en-US" smtClean="0"/>
              <a:t>‹#›</a:t>
            </a:fld>
            <a:endParaRPr lang="en-US"/>
          </a:p>
        </p:txBody>
      </p:sp>
    </p:spTree>
    <p:extLst>
      <p:ext uri="{BB962C8B-B14F-4D97-AF65-F5344CB8AC3E}">
        <p14:creationId xmlns:p14="http://schemas.microsoft.com/office/powerpoint/2010/main" val="4005863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F8B59-C833-47A8-8DA2-C5A3A80935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C21DB0-6268-4C3E-AFD6-4A6C1C3471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87305-8383-4E6B-B912-93AABD6D2B84}"/>
              </a:ext>
            </a:extLst>
          </p:cNvPr>
          <p:cNvSpPr>
            <a:spLocks noGrp="1"/>
          </p:cNvSpPr>
          <p:nvPr>
            <p:ph type="dt" sz="half" idx="10"/>
          </p:nvPr>
        </p:nvSpPr>
        <p:spPr/>
        <p:txBody>
          <a:bodyPr/>
          <a:lstStyle/>
          <a:p>
            <a:fld id="{DB138DED-9A01-4B87-BCF1-A6D4A5B8D203}" type="datetimeFigureOut">
              <a:rPr lang="en-US" smtClean="0"/>
              <a:t>2/17/2025</a:t>
            </a:fld>
            <a:endParaRPr lang="en-US"/>
          </a:p>
        </p:txBody>
      </p:sp>
      <p:sp>
        <p:nvSpPr>
          <p:cNvPr id="5" name="Footer Placeholder 4">
            <a:extLst>
              <a:ext uri="{FF2B5EF4-FFF2-40B4-BE49-F238E27FC236}">
                <a16:creationId xmlns:a16="http://schemas.microsoft.com/office/drawing/2014/main" id="{F937FD42-BFF4-4C66-82DE-4A2B6B0F40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46A7BD-A667-44B9-8EC3-60E1765627B1}"/>
              </a:ext>
            </a:extLst>
          </p:cNvPr>
          <p:cNvSpPr>
            <a:spLocks noGrp="1"/>
          </p:cNvSpPr>
          <p:nvPr>
            <p:ph type="sldNum" sz="quarter" idx="12"/>
          </p:nvPr>
        </p:nvSpPr>
        <p:spPr/>
        <p:txBody>
          <a:bodyPr/>
          <a:lstStyle/>
          <a:p>
            <a:fld id="{8894EA0A-AB4A-4B67-A0FC-D42DE3DA6E24}" type="slidenum">
              <a:rPr lang="en-US" smtClean="0"/>
              <a:t>‹#›</a:t>
            </a:fld>
            <a:endParaRPr lang="en-US"/>
          </a:p>
        </p:txBody>
      </p:sp>
    </p:spTree>
    <p:extLst>
      <p:ext uri="{BB962C8B-B14F-4D97-AF65-F5344CB8AC3E}">
        <p14:creationId xmlns:p14="http://schemas.microsoft.com/office/powerpoint/2010/main" val="2239177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0FF64-31BC-46F2-93FF-63ED0C24228A}"/>
              </a:ext>
            </a:extLst>
          </p:cNvPr>
          <p:cNvSpPr>
            <a:spLocks noGrp="1"/>
          </p:cNvSpPr>
          <p:nvPr>
            <p:ph type="title"/>
          </p:nvPr>
        </p:nvSpPr>
        <p:spPr>
          <a:xfrm>
            <a:off x="1291425" y="6280519"/>
            <a:ext cx="16325196" cy="10479186"/>
          </a:xfrm>
        </p:spPr>
        <p:txBody>
          <a:bodyPr anchor="b"/>
          <a:lstStyle>
            <a:lvl1pPr>
              <a:defRPr sz="9315"/>
            </a:lvl1pPr>
          </a:lstStyle>
          <a:p>
            <a:r>
              <a:rPr lang="en-US"/>
              <a:t>Click to edit Master title style</a:t>
            </a:r>
          </a:p>
        </p:txBody>
      </p:sp>
      <p:sp>
        <p:nvSpPr>
          <p:cNvPr id="3" name="Text Placeholder 2">
            <a:extLst>
              <a:ext uri="{FF2B5EF4-FFF2-40B4-BE49-F238E27FC236}">
                <a16:creationId xmlns:a16="http://schemas.microsoft.com/office/drawing/2014/main" id="{C4BF5FED-FAD4-4163-A74B-AB4BED0F855B}"/>
              </a:ext>
            </a:extLst>
          </p:cNvPr>
          <p:cNvSpPr>
            <a:spLocks noGrp="1"/>
          </p:cNvSpPr>
          <p:nvPr>
            <p:ph type="body" idx="1"/>
          </p:nvPr>
        </p:nvSpPr>
        <p:spPr>
          <a:xfrm>
            <a:off x="1291425" y="16858842"/>
            <a:ext cx="16325196" cy="5510756"/>
          </a:xfrm>
        </p:spPr>
        <p:txBody>
          <a:bodyPr/>
          <a:lstStyle>
            <a:lvl1pPr marL="0" indent="0">
              <a:buNone/>
              <a:defRPr sz="3726">
                <a:solidFill>
                  <a:schemeClr val="tx1">
                    <a:tint val="75000"/>
                  </a:schemeClr>
                </a:solidFill>
              </a:defRPr>
            </a:lvl1pPr>
            <a:lvl2pPr marL="709803" indent="0">
              <a:buNone/>
              <a:defRPr sz="3105">
                <a:solidFill>
                  <a:schemeClr val="tx1">
                    <a:tint val="75000"/>
                  </a:schemeClr>
                </a:solidFill>
              </a:defRPr>
            </a:lvl2pPr>
            <a:lvl3pPr marL="1419606" indent="0">
              <a:buNone/>
              <a:defRPr sz="2795">
                <a:solidFill>
                  <a:schemeClr val="tx1">
                    <a:tint val="75000"/>
                  </a:schemeClr>
                </a:solidFill>
              </a:defRPr>
            </a:lvl3pPr>
            <a:lvl4pPr marL="2129409" indent="0">
              <a:buNone/>
              <a:defRPr sz="2484">
                <a:solidFill>
                  <a:schemeClr val="tx1">
                    <a:tint val="75000"/>
                  </a:schemeClr>
                </a:solidFill>
              </a:defRPr>
            </a:lvl4pPr>
            <a:lvl5pPr marL="2839212" indent="0">
              <a:buNone/>
              <a:defRPr sz="2484">
                <a:solidFill>
                  <a:schemeClr val="tx1">
                    <a:tint val="75000"/>
                  </a:schemeClr>
                </a:solidFill>
              </a:defRPr>
            </a:lvl5pPr>
            <a:lvl6pPr marL="3549015" indent="0">
              <a:buNone/>
              <a:defRPr sz="2484">
                <a:solidFill>
                  <a:schemeClr val="tx1">
                    <a:tint val="75000"/>
                  </a:schemeClr>
                </a:solidFill>
              </a:defRPr>
            </a:lvl6pPr>
            <a:lvl7pPr marL="4258818" indent="0">
              <a:buNone/>
              <a:defRPr sz="2484">
                <a:solidFill>
                  <a:schemeClr val="tx1">
                    <a:tint val="75000"/>
                  </a:schemeClr>
                </a:solidFill>
              </a:defRPr>
            </a:lvl7pPr>
            <a:lvl8pPr marL="4968621" indent="0">
              <a:buNone/>
              <a:defRPr sz="2484">
                <a:solidFill>
                  <a:schemeClr val="tx1">
                    <a:tint val="75000"/>
                  </a:schemeClr>
                </a:solidFill>
              </a:defRPr>
            </a:lvl8pPr>
            <a:lvl9pPr marL="5678424" indent="0">
              <a:buNone/>
              <a:defRPr sz="2484">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A027DD-357C-4E2F-83CA-3D057C1C828E}"/>
              </a:ext>
            </a:extLst>
          </p:cNvPr>
          <p:cNvSpPr>
            <a:spLocks noGrp="1"/>
          </p:cNvSpPr>
          <p:nvPr>
            <p:ph type="dt" sz="half" idx="10"/>
          </p:nvPr>
        </p:nvSpPr>
        <p:spPr/>
        <p:txBody>
          <a:bodyPr/>
          <a:lstStyle/>
          <a:p>
            <a:fld id="{DB138DED-9A01-4B87-BCF1-A6D4A5B8D203}" type="datetimeFigureOut">
              <a:rPr lang="en-US" smtClean="0"/>
              <a:t>2/17/2025</a:t>
            </a:fld>
            <a:endParaRPr lang="en-US"/>
          </a:p>
        </p:txBody>
      </p:sp>
      <p:sp>
        <p:nvSpPr>
          <p:cNvPr id="5" name="Footer Placeholder 4">
            <a:extLst>
              <a:ext uri="{FF2B5EF4-FFF2-40B4-BE49-F238E27FC236}">
                <a16:creationId xmlns:a16="http://schemas.microsoft.com/office/drawing/2014/main" id="{39DF321A-95ED-4C39-A3C4-BC986A0A4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CA03BE-5671-4A4C-A2F3-0BC2D3290901}"/>
              </a:ext>
            </a:extLst>
          </p:cNvPr>
          <p:cNvSpPr>
            <a:spLocks noGrp="1"/>
          </p:cNvSpPr>
          <p:nvPr>
            <p:ph type="sldNum" sz="quarter" idx="12"/>
          </p:nvPr>
        </p:nvSpPr>
        <p:spPr/>
        <p:txBody>
          <a:bodyPr/>
          <a:lstStyle/>
          <a:p>
            <a:fld id="{8894EA0A-AB4A-4B67-A0FC-D42DE3DA6E24}" type="slidenum">
              <a:rPr lang="en-US" smtClean="0"/>
              <a:t>‹#›</a:t>
            </a:fld>
            <a:endParaRPr lang="en-US"/>
          </a:p>
        </p:txBody>
      </p:sp>
    </p:spTree>
    <p:extLst>
      <p:ext uri="{BB962C8B-B14F-4D97-AF65-F5344CB8AC3E}">
        <p14:creationId xmlns:p14="http://schemas.microsoft.com/office/powerpoint/2010/main" val="333708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16E80-B658-49F6-A2E4-4697C5A420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1A8704-89F4-46DC-83B8-F8B722D5F015}"/>
              </a:ext>
            </a:extLst>
          </p:cNvPr>
          <p:cNvSpPr>
            <a:spLocks noGrp="1"/>
          </p:cNvSpPr>
          <p:nvPr>
            <p:ph sz="half" idx="1"/>
          </p:nvPr>
        </p:nvSpPr>
        <p:spPr>
          <a:xfrm>
            <a:off x="1301284" y="6706214"/>
            <a:ext cx="8044299" cy="1598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FE64B7-C596-417E-A5BF-520259577AD6}"/>
              </a:ext>
            </a:extLst>
          </p:cNvPr>
          <p:cNvSpPr>
            <a:spLocks noGrp="1"/>
          </p:cNvSpPr>
          <p:nvPr>
            <p:ph sz="half" idx="2"/>
          </p:nvPr>
        </p:nvSpPr>
        <p:spPr>
          <a:xfrm>
            <a:off x="9582180" y="6706214"/>
            <a:ext cx="8044299" cy="1598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B675D8-4085-4CF1-A7BE-77F8AC12933F}"/>
              </a:ext>
            </a:extLst>
          </p:cNvPr>
          <p:cNvSpPr>
            <a:spLocks noGrp="1"/>
          </p:cNvSpPr>
          <p:nvPr>
            <p:ph type="dt" sz="half" idx="10"/>
          </p:nvPr>
        </p:nvSpPr>
        <p:spPr/>
        <p:txBody>
          <a:bodyPr/>
          <a:lstStyle/>
          <a:p>
            <a:fld id="{DB138DED-9A01-4B87-BCF1-A6D4A5B8D203}" type="datetimeFigureOut">
              <a:rPr lang="en-US" smtClean="0"/>
              <a:t>2/17/2025</a:t>
            </a:fld>
            <a:endParaRPr lang="en-US"/>
          </a:p>
        </p:txBody>
      </p:sp>
      <p:sp>
        <p:nvSpPr>
          <p:cNvPr id="6" name="Footer Placeholder 5">
            <a:extLst>
              <a:ext uri="{FF2B5EF4-FFF2-40B4-BE49-F238E27FC236}">
                <a16:creationId xmlns:a16="http://schemas.microsoft.com/office/drawing/2014/main" id="{D2403BF4-D7F1-4522-8C46-08381C2327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B0284C-8CA4-4BCC-A629-71A71671794C}"/>
              </a:ext>
            </a:extLst>
          </p:cNvPr>
          <p:cNvSpPr>
            <a:spLocks noGrp="1"/>
          </p:cNvSpPr>
          <p:nvPr>
            <p:ph type="sldNum" sz="quarter" idx="12"/>
          </p:nvPr>
        </p:nvSpPr>
        <p:spPr/>
        <p:txBody>
          <a:bodyPr/>
          <a:lstStyle/>
          <a:p>
            <a:fld id="{8894EA0A-AB4A-4B67-A0FC-D42DE3DA6E24}" type="slidenum">
              <a:rPr lang="en-US" smtClean="0"/>
              <a:t>‹#›</a:t>
            </a:fld>
            <a:endParaRPr lang="en-US"/>
          </a:p>
        </p:txBody>
      </p:sp>
    </p:spTree>
    <p:extLst>
      <p:ext uri="{BB962C8B-B14F-4D97-AF65-F5344CB8AC3E}">
        <p14:creationId xmlns:p14="http://schemas.microsoft.com/office/powerpoint/2010/main" val="2820741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41D4E-39F8-48AB-86E0-802374D3F683}"/>
              </a:ext>
            </a:extLst>
          </p:cNvPr>
          <p:cNvSpPr>
            <a:spLocks noGrp="1"/>
          </p:cNvSpPr>
          <p:nvPr>
            <p:ph type="title"/>
          </p:nvPr>
        </p:nvSpPr>
        <p:spPr>
          <a:xfrm>
            <a:off x="1303749" y="1341245"/>
            <a:ext cx="16325196" cy="4869296"/>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4308B8-2F7D-449B-A9F7-6F708C11DDEF}"/>
              </a:ext>
            </a:extLst>
          </p:cNvPr>
          <p:cNvSpPr>
            <a:spLocks noGrp="1"/>
          </p:cNvSpPr>
          <p:nvPr>
            <p:ph type="body" idx="1"/>
          </p:nvPr>
        </p:nvSpPr>
        <p:spPr>
          <a:xfrm>
            <a:off x="1303750" y="6175550"/>
            <a:ext cx="8007330" cy="3026542"/>
          </a:xfrm>
        </p:spPr>
        <p:txBody>
          <a:bodyPr anchor="b"/>
          <a:lstStyle>
            <a:lvl1pPr marL="0" indent="0">
              <a:buNone/>
              <a:defRPr sz="3726" b="1"/>
            </a:lvl1pPr>
            <a:lvl2pPr marL="709803" indent="0">
              <a:buNone/>
              <a:defRPr sz="3105" b="1"/>
            </a:lvl2pPr>
            <a:lvl3pPr marL="1419606" indent="0">
              <a:buNone/>
              <a:defRPr sz="2795" b="1"/>
            </a:lvl3pPr>
            <a:lvl4pPr marL="2129409" indent="0">
              <a:buNone/>
              <a:defRPr sz="2484" b="1"/>
            </a:lvl4pPr>
            <a:lvl5pPr marL="2839212" indent="0">
              <a:buNone/>
              <a:defRPr sz="2484" b="1"/>
            </a:lvl5pPr>
            <a:lvl6pPr marL="3549015" indent="0">
              <a:buNone/>
              <a:defRPr sz="2484" b="1"/>
            </a:lvl6pPr>
            <a:lvl7pPr marL="4258818" indent="0">
              <a:buNone/>
              <a:defRPr sz="2484" b="1"/>
            </a:lvl7pPr>
            <a:lvl8pPr marL="4968621" indent="0">
              <a:buNone/>
              <a:defRPr sz="2484" b="1"/>
            </a:lvl8pPr>
            <a:lvl9pPr marL="5678424" indent="0">
              <a:buNone/>
              <a:defRPr sz="2484" b="1"/>
            </a:lvl9pPr>
          </a:lstStyle>
          <a:p>
            <a:pPr lvl="0"/>
            <a:r>
              <a:rPr lang="en-US"/>
              <a:t>Click to edit Master text styles</a:t>
            </a:r>
          </a:p>
        </p:txBody>
      </p:sp>
      <p:sp>
        <p:nvSpPr>
          <p:cNvPr id="4" name="Content Placeholder 3">
            <a:extLst>
              <a:ext uri="{FF2B5EF4-FFF2-40B4-BE49-F238E27FC236}">
                <a16:creationId xmlns:a16="http://schemas.microsoft.com/office/drawing/2014/main" id="{7234669B-1B9A-4089-A109-D72717DC4F73}"/>
              </a:ext>
            </a:extLst>
          </p:cNvPr>
          <p:cNvSpPr>
            <a:spLocks noGrp="1"/>
          </p:cNvSpPr>
          <p:nvPr>
            <p:ph sz="half" idx="2"/>
          </p:nvPr>
        </p:nvSpPr>
        <p:spPr>
          <a:xfrm>
            <a:off x="1303750" y="9202092"/>
            <a:ext cx="8007330" cy="135348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0205DA-DFCB-4EF4-94F0-D17AAD457BA7}"/>
              </a:ext>
            </a:extLst>
          </p:cNvPr>
          <p:cNvSpPr>
            <a:spLocks noGrp="1"/>
          </p:cNvSpPr>
          <p:nvPr>
            <p:ph type="body" sz="quarter" idx="3"/>
          </p:nvPr>
        </p:nvSpPr>
        <p:spPr>
          <a:xfrm>
            <a:off x="9582180" y="6175550"/>
            <a:ext cx="8046765" cy="3026542"/>
          </a:xfrm>
        </p:spPr>
        <p:txBody>
          <a:bodyPr anchor="b"/>
          <a:lstStyle>
            <a:lvl1pPr marL="0" indent="0">
              <a:buNone/>
              <a:defRPr sz="3726" b="1"/>
            </a:lvl1pPr>
            <a:lvl2pPr marL="709803" indent="0">
              <a:buNone/>
              <a:defRPr sz="3105" b="1"/>
            </a:lvl2pPr>
            <a:lvl3pPr marL="1419606" indent="0">
              <a:buNone/>
              <a:defRPr sz="2795" b="1"/>
            </a:lvl3pPr>
            <a:lvl4pPr marL="2129409" indent="0">
              <a:buNone/>
              <a:defRPr sz="2484" b="1"/>
            </a:lvl4pPr>
            <a:lvl5pPr marL="2839212" indent="0">
              <a:buNone/>
              <a:defRPr sz="2484" b="1"/>
            </a:lvl5pPr>
            <a:lvl6pPr marL="3549015" indent="0">
              <a:buNone/>
              <a:defRPr sz="2484" b="1"/>
            </a:lvl6pPr>
            <a:lvl7pPr marL="4258818" indent="0">
              <a:buNone/>
              <a:defRPr sz="2484" b="1"/>
            </a:lvl7pPr>
            <a:lvl8pPr marL="4968621" indent="0">
              <a:buNone/>
              <a:defRPr sz="2484" b="1"/>
            </a:lvl8pPr>
            <a:lvl9pPr marL="5678424" indent="0">
              <a:buNone/>
              <a:defRPr sz="2484" b="1"/>
            </a:lvl9pPr>
          </a:lstStyle>
          <a:p>
            <a:pPr lvl="0"/>
            <a:r>
              <a:rPr lang="en-US"/>
              <a:t>Click to edit Master text styles</a:t>
            </a:r>
          </a:p>
        </p:txBody>
      </p:sp>
      <p:sp>
        <p:nvSpPr>
          <p:cNvPr id="6" name="Content Placeholder 5">
            <a:extLst>
              <a:ext uri="{FF2B5EF4-FFF2-40B4-BE49-F238E27FC236}">
                <a16:creationId xmlns:a16="http://schemas.microsoft.com/office/drawing/2014/main" id="{B21AF502-3F44-4789-BCA9-A8C7CBFBDDA2}"/>
              </a:ext>
            </a:extLst>
          </p:cNvPr>
          <p:cNvSpPr>
            <a:spLocks noGrp="1"/>
          </p:cNvSpPr>
          <p:nvPr>
            <p:ph sz="quarter" idx="4"/>
          </p:nvPr>
        </p:nvSpPr>
        <p:spPr>
          <a:xfrm>
            <a:off x="9582180" y="9202092"/>
            <a:ext cx="8046765" cy="135348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54B844-9C2F-448C-9B95-B4208C574694}"/>
              </a:ext>
            </a:extLst>
          </p:cNvPr>
          <p:cNvSpPr>
            <a:spLocks noGrp="1"/>
          </p:cNvSpPr>
          <p:nvPr>
            <p:ph type="dt" sz="half" idx="10"/>
          </p:nvPr>
        </p:nvSpPr>
        <p:spPr/>
        <p:txBody>
          <a:bodyPr/>
          <a:lstStyle/>
          <a:p>
            <a:fld id="{DB138DED-9A01-4B87-BCF1-A6D4A5B8D203}" type="datetimeFigureOut">
              <a:rPr lang="en-US" smtClean="0"/>
              <a:t>2/17/2025</a:t>
            </a:fld>
            <a:endParaRPr lang="en-US"/>
          </a:p>
        </p:txBody>
      </p:sp>
      <p:sp>
        <p:nvSpPr>
          <p:cNvPr id="8" name="Footer Placeholder 7">
            <a:extLst>
              <a:ext uri="{FF2B5EF4-FFF2-40B4-BE49-F238E27FC236}">
                <a16:creationId xmlns:a16="http://schemas.microsoft.com/office/drawing/2014/main" id="{67581315-247C-4093-A3CD-9ACEE15D63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BA033F-FC7D-473F-A2A4-28D2197BAC4B}"/>
              </a:ext>
            </a:extLst>
          </p:cNvPr>
          <p:cNvSpPr>
            <a:spLocks noGrp="1"/>
          </p:cNvSpPr>
          <p:nvPr>
            <p:ph type="sldNum" sz="quarter" idx="12"/>
          </p:nvPr>
        </p:nvSpPr>
        <p:spPr/>
        <p:txBody>
          <a:bodyPr/>
          <a:lstStyle/>
          <a:p>
            <a:fld id="{8894EA0A-AB4A-4B67-A0FC-D42DE3DA6E24}" type="slidenum">
              <a:rPr lang="en-US" smtClean="0"/>
              <a:t>‹#›</a:t>
            </a:fld>
            <a:endParaRPr lang="en-US"/>
          </a:p>
        </p:txBody>
      </p:sp>
    </p:spTree>
    <p:extLst>
      <p:ext uri="{BB962C8B-B14F-4D97-AF65-F5344CB8AC3E}">
        <p14:creationId xmlns:p14="http://schemas.microsoft.com/office/powerpoint/2010/main" val="3264192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78BB2-6AF7-4DBE-AA18-69CCC4DD44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D2A7B7-80C1-4BF6-A076-6ADD5B8EC31A}"/>
              </a:ext>
            </a:extLst>
          </p:cNvPr>
          <p:cNvSpPr>
            <a:spLocks noGrp="1"/>
          </p:cNvSpPr>
          <p:nvPr>
            <p:ph type="dt" sz="half" idx="10"/>
          </p:nvPr>
        </p:nvSpPr>
        <p:spPr/>
        <p:txBody>
          <a:bodyPr/>
          <a:lstStyle/>
          <a:p>
            <a:fld id="{DB138DED-9A01-4B87-BCF1-A6D4A5B8D203}" type="datetimeFigureOut">
              <a:rPr lang="en-US" smtClean="0"/>
              <a:t>2/17/2025</a:t>
            </a:fld>
            <a:endParaRPr lang="en-US"/>
          </a:p>
        </p:txBody>
      </p:sp>
      <p:sp>
        <p:nvSpPr>
          <p:cNvPr id="4" name="Footer Placeholder 3">
            <a:extLst>
              <a:ext uri="{FF2B5EF4-FFF2-40B4-BE49-F238E27FC236}">
                <a16:creationId xmlns:a16="http://schemas.microsoft.com/office/drawing/2014/main" id="{AA36D900-B874-4746-B4E2-8F6463CF36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A355CE-BA17-4630-99C0-77CE6DF0C4A0}"/>
              </a:ext>
            </a:extLst>
          </p:cNvPr>
          <p:cNvSpPr>
            <a:spLocks noGrp="1"/>
          </p:cNvSpPr>
          <p:nvPr>
            <p:ph type="sldNum" sz="quarter" idx="12"/>
          </p:nvPr>
        </p:nvSpPr>
        <p:spPr/>
        <p:txBody>
          <a:bodyPr/>
          <a:lstStyle/>
          <a:p>
            <a:fld id="{8894EA0A-AB4A-4B67-A0FC-D42DE3DA6E24}" type="slidenum">
              <a:rPr lang="en-US" smtClean="0"/>
              <a:t>‹#›</a:t>
            </a:fld>
            <a:endParaRPr lang="en-US"/>
          </a:p>
        </p:txBody>
      </p:sp>
    </p:spTree>
    <p:extLst>
      <p:ext uri="{BB962C8B-B14F-4D97-AF65-F5344CB8AC3E}">
        <p14:creationId xmlns:p14="http://schemas.microsoft.com/office/powerpoint/2010/main" val="4144259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FC5A41-A8CB-4974-B20D-6C4C0831550E}"/>
              </a:ext>
            </a:extLst>
          </p:cNvPr>
          <p:cNvSpPr>
            <a:spLocks noGrp="1"/>
          </p:cNvSpPr>
          <p:nvPr>
            <p:ph type="dt" sz="half" idx="10"/>
          </p:nvPr>
        </p:nvSpPr>
        <p:spPr/>
        <p:txBody>
          <a:bodyPr/>
          <a:lstStyle/>
          <a:p>
            <a:fld id="{DB138DED-9A01-4B87-BCF1-A6D4A5B8D203}" type="datetimeFigureOut">
              <a:rPr lang="en-US" smtClean="0"/>
              <a:t>2/17/2025</a:t>
            </a:fld>
            <a:endParaRPr lang="en-US"/>
          </a:p>
        </p:txBody>
      </p:sp>
      <p:sp>
        <p:nvSpPr>
          <p:cNvPr id="3" name="Footer Placeholder 2">
            <a:extLst>
              <a:ext uri="{FF2B5EF4-FFF2-40B4-BE49-F238E27FC236}">
                <a16:creationId xmlns:a16="http://schemas.microsoft.com/office/drawing/2014/main" id="{CEDC2202-384B-4BCB-90E5-FFE37FBA87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DC2AEE-0F1F-439A-80EE-3811D20CBA22}"/>
              </a:ext>
            </a:extLst>
          </p:cNvPr>
          <p:cNvSpPr>
            <a:spLocks noGrp="1"/>
          </p:cNvSpPr>
          <p:nvPr>
            <p:ph type="sldNum" sz="quarter" idx="12"/>
          </p:nvPr>
        </p:nvSpPr>
        <p:spPr/>
        <p:txBody>
          <a:bodyPr/>
          <a:lstStyle/>
          <a:p>
            <a:fld id="{8894EA0A-AB4A-4B67-A0FC-D42DE3DA6E24}" type="slidenum">
              <a:rPr lang="en-US" smtClean="0"/>
              <a:t>‹#›</a:t>
            </a:fld>
            <a:endParaRPr lang="en-US"/>
          </a:p>
        </p:txBody>
      </p:sp>
    </p:spTree>
    <p:extLst>
      <p:ext uri="{BB962C8B-B14F-4D97-AF65-F5344CB8AC3E}">
        <p14:creationId xmlns:p14="http://schemas.microsoft.com/office/powerpoint/2010/main" val="2888582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37188-D238-4F50-A756-FB81620081D6}"/>
              </a:ext>
            </a:extLst>
          </p:cNvPr>
          <p:cNvSpPr>
            <a:spLocks noGrp="1"/>
          </p:cNvSpPr>
          <p:nvPr>
            <p:ph type="title"/>
          </p:nvPr>
        </p:nvSpPr>
        <p:spPr>
          <a:xfrm>
            <a:off x="1303750" y="1679469"/>
            <a:ext cx="6104696" cy="5878142"/>
          </a:xfrm>
        </p:spPr>
        <p:txBody>
          <a:bodyPr anchor="b"/>
          <a:lstStyle>
            <a:lvl1pPr>
              <a:defRPr sz="4968"/>
            </a:lvl1pPr>
          </a:lstStyle>
          <a:p>
            <a:r>
              <a:rPr lang="en-US"/>
              <a:t>Click to edit Master title style</a:t>
            </a:r>
          </a:p>
        </p:txBody>
      </p:sp>
      <p:sp>
        <p:nvSpPr>
          <p:cNvPr id="3" name="Content Placeholder 2">
            <a:extLst>
              <a:ext uri="{FF2B5EF4-FFF2-40B4-BE49-F238E27FC236}">
                <a16:creationId xmlns:a16="http://schemas.microsoft.com/office/drawing/2014/main" id="{E8249099-4042-4E70-8EF2-248CD15A6FA9}"/>
              </a:ext>
            </a:extLst>
          </p:cNvPr>
          <p:cNvSpPr>
            <a:spLocks noGrp="1"/>
          </p:cNvSpPr>
          <p:nvPr>
            <p:ph idx="1"/>
          </p:nvPr>
        </p:nvSpPr>
        <p:spPr>
          <a:xfrm>
            <a:off x="8046765" y="3627189"/>
            <a:ext cx="9582180" cy="17902675"/>
          </a:xfrm>
        </p:spPr>
        <p:txBody>
          <a:bodyPr/>
          <a:lstStyle>
            <a:lvl1pPr>
              <a:defRPr sz="4968"/>
            </a:lvl1pPr>
            <a:lvl2pPr>
              <a:defRPr sz="4347"/>
            </a:lvl2pPr>
            <a:lvl3pPr>
              <a:defRPr sz="3726"/>
            </a:lvl3pPr>
            <a:lvl4pPr>
              <a:defRPr sz="3105"/>
            </a:lvl4pPr>
            <a:lvl5pPr>
              <a:defRPr sz="3105"/>
            </a:lvl5pPr>
            <a:lvl6pPr>
              <a:defRPr sz="3105"/>
            </a:lvl6pPr>
            <a:lvl7pPr>
              <a:defRPr sz="3105"/>
            </a:lvl7pPr>
            <a:lvl8pPr>
              <a:defRPr sz="3105"/>
            </a:lvl8pPr>
            <a:lvl9pPr>
              <a:defRPr sz="31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1DCB79-0A71-44B3-ABCA-0EA80861F9CC}"/>
              </a:ext>
            </a:extLst>
          </p:cNvPr>
          <p:cNvSpPr>
            <a:spLocks noGrp="1"/>
          </p:cNvSpPr>
          <p:nvPr>
            <p:ph type="body" sz="half" idx="2"/>
          </p:nvPr>
        </p:nvSpPr>
        <p:spPr>
          <a:xfrm>
            <a:off x="1303750" y="7557611"/>
            <a:ext cx="6104696" cy="14001410"/>
          </a:xfrm>
        </p:spPr>
        <p:txBody>
          <a:bodyPr/>
          <a:lstStyle>
            <a:lvl1pPr marL="0" indent="0">
              <a:buNone/>
              <a:defRPr sz="2484"/>
            </a:lvl1pPr>
            <a:lvl2pPr marL="709803" indent="0">
              <a:buNone/>
              <a:defRPr sz="2174"/>
            </a:lvl2pPr>
            <a:lvl3pPr marL="1419606" indent="0">
              <a:buNone/>
              <a:defRPr sz="1863"/>
            </a:lvl3pPr>
            <a:lvl4pPr marL="2129409" indent="0">
              <a:buNone/>
              <a:defRPr sz="1553"/>
            </a:lvl4pPr>
            <a:lvl5pPr marL="2839212" indent="0">
              <a:buNone/>
              <a:defRPr sz="1553"/>
            </a:lvl5pPr>
            <a:lvl6pPr marL="3549015" indent="0">
              <a:buNone/>
              <a:defRPr sz="1553"/>
            </a:lvl6pPr>
            <a:lvl7pPr marL="4258818" indent="0">
              <a:buNone/>
              <a:defRPr sz="1553"/>
            </a:lvl7pPr>
            <a:lvl8pPr marL="4968621" indent="0">
              <a:buNone/>
              <a:defRPr sz="1553"/>
            </a:lvl8pPr>
            <a:lvl9pPr marL="5678424" indent="0">
              <a:buNone/>
              <a:defRPr sz="1553"/>
            </a:lvl9pPr>
          </a:lstStyle>
          <a:p>
            <a:pPr lvl="0"/>
            <a:r>
              <a:rPr lang="en-US"/>
              <a:t>Click to edit Master text styles</a:t>
            </a:r>
          </a:p>
        </p:txBody>
      </p:sp>
      <p:sp>
        <p:nvSpPr>
          <p:cNvPr id="5" name="Date Placeholder 4">
            <a:extLst>
              <a:ext uri="{FF2B5EF4-FFF2-40B4-BE49-F238E27FC236}">
                <a16:creationId xmlns:a16="http://schemas.microsoft.com/office/drawing/2014/main" id="{DCAA750B-2DAE-4231-B184-995D61DB3FA1}"/>
              </a:ext>
            </a:extLst>
          </p:cNvPr>
          <p:cNvSpPr>
            <a:spLocks noGrp="1"/>
          </p:cNvSpPr>
          <p:nvPr>
            <p:ph type="dt" sz="half" idx="10"/>
          </p:nvPr>
        </p:nvSpPr>
        <p:spPr/>
        <p:txBody>
          <a:bodyPr/>
          <a:lstStyle/>
          <a:p>
            <a:fld id="{DB138DED-9A01-4B87-BCF1-A6D4A5B8D203}" type="datetimeFigureOut">
              <a:rPr lang="en-US" smtClean="0"/>
              <a:t>2/17/2025</a:t>
            </a:fld>
            <a:endParaRPr lang="en-US"/>
          </a:p>
        </p:txBody>
      </p:sp>
      <p:sp>
        <p:nvSpPr>
          <p:cNvPr id="6" name="Footer Placeholder 5">
            <a:extLst>
              <a:ext uri="{FF2B5EF4-FFF2-40B4-BE49-F238E27FC236}">
                <a16:creationId xmlns:a16="http://schemas.microsoft.com/office/drawing/2014/main" id="{B7E58103-9D0A-4708-9B97-EEDB8FC41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13FDE0-7E99-4391-90AB-8F238FB4BA39}"/>
              </a:ext>
            </a:extLst>
          </p:cNvPr>
          <p:cNvSpPr>
            <a:spLocks noGrp="1"/>
          </p:cNvSpPr>
          <p:nvPr>
            <p:ph type="sldNum" sz="quarter" idx="12"/>
          </p:nvPr>
        </p:nvSpPr>
        <p:spPr/>
        <p:txBody>
          <a:bodyPr/>
          <a:lstStyle/>
          <a:p>
            <a:fld id="{8894EA0A-AB4A-4B67-A0FC-D42DE3DA6E24}" type="slidenum">
              <a:rPr lang="en-US" smtClean="0"/>
              <a:t>‹#›</a:t>
            </a:fld>
            <a:endParaRPr lang="en-US"/>
          </a:p>
        </p:txBody>
      </p:sp>
    </p:spTree>
    <p:extLst>
      <p:ext uri="{BB962C8B-B14F-4D97-AF65-F5344CB8AC3E}">
        <p14:creationId xmlns:p14="http://schemas.microsoft.com/office/powerpoint/2010/main" val="3623116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EF7DD-486C-4C50-A866-E48D2EE5387F}"/>
              </a:ext>
            </a:extLst>
          </p:cNvPr>
          <p:cNvSpPr>
            <a:spLocks noGrp="1"/>
          </p:cNvSpPr>
          <p:nvPr>
            <p:ph type="title"/>
          </p:nvPr>
        </p:nvSpPr>
        <p:spPr>
          <a:xfrm>
            <a:off x="1303750" y="1679469"/>
            <a:ext cx="6104696" cy="5878142"/>
          </a:xfrm>
        </p:spPr>
        <p:txBody>
          <a:bodyPr anchor="b"/>
          <a:lstStyle>
            <a:lvl1pPr>
              <a:defRPr sz="4968"/>
            </a:lvl1pPr>
          </a:lstStyle>
          <a:p>
            <a:r>
              <a:rPr lang="en-US"/>
              <a:t>Click to edit Master title style</a:t>
            </a:r>
          </a:p>
        </p:txBody>
      </p:sp>
      <p:sp>
        <p:nvSpPr>
          <p:cNvPr id="3" name="Picture Placeholder 2">
            <a:extLst>
              <a:ext uri="{FF2B5EF4-FFF2-40B4-BE49-F238E27FC236}">
                <a16:creationId xmlns:a16="http://schemas.microsoft.com/office/drawing/2014/main" id="{F6CFE5C1-565B-4477-9FCA-A328CF135EA0}"/>
              </a:ext>
            </a:extLst>
          </p:cNvPr>
          <p:cNvSpPr>
            <a:spLocks noGrp="1"/>
          </p:cNvSpPr>
          <p:nvPr>
            <p:ph type="pic" idx="1"/>
          </p:nvPr>
        </p:nvSpPr>
        <p:spPr>
          <a:xfrm>
            <a:off x="8046765" y="3627189"/>
            <a:ext cx="9582180" cy="17902675"/>
          </a:xfrm>
        </p:spPr>
        <p:txBody>
          <a:bodyPr/>
          <a:lstStyle>
            <a:lvl1pPr marL="0" indent="0">
              <a:buNone/>
              <a:defRPr sz="4968"/>
            </a:lvl1pPr>
            <a:lvl2pPr marL="709803" indent="0">
              <a:buNone/>
              <a:defRPr sz="4347"/>
            </a:lvl2pPr>
            <a:lvl3pPr marL="1419606" indent="0">
              <a:buNone/>
              <a:defRPr sz="3726"/>
            </a:lvl3pPr>
            <a:lvl4pPr marL="2129409" indent="0">
              <a:buNone/>
              <a:defRPr sz="3105"/>
            </a:lvl4pPr>
            <a:lvl5pPr marL="2839212" indent="0">
              <a:buNone/>
              <a:defRPr sz="3105"/>
            </a:lvl5pPr>
            <a:lvl6pPr marL="3549015" indent="0">
              <a:buNone/>
              <a:defRPr sz="3105"/>
            </a:lvl6pPr>
            <a:lvl7pPr marL="4258818" indent="0">
              <a:buNone/>
              <a:defRPr sz="3105"/>
            </a:lvl7pPr>
            <a:lvl8pPr marL="4968621" indent="0">
              <a:buNone/>
              <a:defRPr sz="3105"/>
            </a:lvl8pPr>
            <a:lvl9pPr marL="5678424" indent="0">
              <a:buNone/>
              <a:defRPr sz="3105"/>
            </a:lvl9pPr>
          </a:lstStyle>
          <a:p>
            <a:endParaRPr lang="en-US"/>
          </a:p>
        </p:txBody>
      </p:sp>
      <p:sp>
        <p:nvSpPr>
          <p:cNvPr id="4" name="Text Placeholder 3">
            <a:extLst>
              <a:ext uri="{FF2B5EF4-FFF2-40B4-BE49-F238E27FC236}">
                <a16:creationId xmlns:a16="http://schemas.microsoft.com/office/drawing/2014/main" id="{73E85618-BF99-4173-97A4-31471657BB36}"/>
              </a:ext>
            </a:extLst>
          </p:cNvPr>
          <p:cNvSpPr>
            <a:spLocks noGrp="1"/>
          </p:cNvSpPr>
          <p:nvPr>
            <p:ph type="body" sz="half" idx="2"/>
          </p:nvPr>
        </p:nvSpPr>
        <p:spPr>
          <a:xfrm>
            <a:off x="1303750" y="7557611"/>
            <a:ext cx="6104696" cy="14001410"/>
          </a:xfrm>
        </p:spPr>
        <p:txBody>
          <a:bodyPr/>
          <a:lstStyle>
            <a:lvl1pPr marL="0" indent="0">
              <a:buNone/>
              <a:defRPr sz="2484"/>
            </a:lvl1pPr>
            <a:lvl2pPr marL="709803" indent="0">
              <a:buNone/>
              <a:defRPr sz="2174"/>
            </a:lvl2pPr>
            <a:lvl3pPr marL="1419606" indent="0">
              <a:buNone/>
              <a:defRPr sz="1863"/>
            </a:lvl3pPr>
            <a:lvl4pPr marL="2129409" indent="0">
              <a:buNone/>
              <a:defRPr sz="1553"/>
            </a:lvl4pPr>
            <a:lvl5pPr marL="2839212" indent="0">
              <a:buNone/>
              <a:defRPr sz="1553"/>
            </a:lvl5pPr>
            <a:lvl6pPr marL="3549015" indent="0">
              <a:buNone/>
              <a:defRPr sz="1553"/>
            </a:lvl6pPr>
            <a:lvl7pPr marL="4258818" indent="0">
              <a:buNone/>
              <a:defRPr sz="1553"/>
            </a:lvl7pPr>
            <a:lvl8pPr marL="4968621" indent="0">
              <a:buNone/>
              <a:defRPr sz="1553"/>
            </a:lvl8pPr>
            <a:lvl9pPr marL="5678424" indent="0">
              <a:buNone/>
              <a:defRPr sz="1553"/>
            </a:lvl9pPr>
          </a:lstStyle>
          <a:p>
            <a:pPr lvl="0"/>
            <a:r>
              <a:rPr lang="en-US"/>
              <a:t>Click to edit Master text styles</a:t>
            </a:r>
          </a:p>
        </p:txBody>
      </p:sp>
      <p:sp>
        <p:nvSpPr>
          <p:cNvPr id="5" name="Date Placeholder 4">
            <a:extLst>
              <a:ext uri="{FF2B5EF4-FFF2-40B4-BE49-F238E27FC236}">
                <a16:creationId xmlns:a16="http://schemas.microsoft.com/office/drawing/2014/main" id="{A891EE81-F645-4D6B-BE89-4D4CAE064B80}"/>
              </a:ext>
            </a:extLst>
          </p:cNvPr>
          <p:cNvSpPr>
            <a:spLocks noGrp="1"/>
          </p:cNvSpPr>
          <p:nvPr>
            <p:ph type="dt" sz="half" idx="10"/>
          </p:nvPr>
        </p:nvSpPr>
        <p:spPr/>
        <p:txBody>
          <a:bodyPr/>
          <a:lstStyle/>
          <a:p>
            <a:fld id="{DB138DED-9A01-4B87-BCF1-A6D4A5B8D203}" type="datetimeFigureOut">
              <a:rPr lang="en-US" smtClean="0"/>
              <a:t>2/17/2025</a:t>
            </a:fld>
            <a:endParaRPr lang="en-US"/>
          </a:p>
        </p:txBody>
      </p:sp>
      <p:sp>
        <p:nvSpPr>
          <p:cNvPr id="6" name="Footer Placeholder 5">
            <a:extLst>
              <a:ext uri="{FF2B5EF4-FFF2-40B4-BE49-F238E27FC236}">
                <a16:creationId xmlns:a16="http://schemas.microsoft.com/office/drawing/2014/main" id="{BF65C9B7-0379-4476-8985-CFFFD3567E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D74ABE-6A50-4ACD-9D36-236E8CAA412E}"/>
              </a:ext>
            </a:extLst>
          </p:cNvPr>
          <p:cNvSpPr>
            <a:spLocks noGrp="1"/>
          </p:cNvSpPr>
          <p:nvPr>
            <p:ph type="sldNum" sz="quarter" idx="12"/>
          </p:nvPr>
        </p:nvSpPr>
        <p:spPr/>
        <p:txBody>
          <a:bodyPr/>
          <a:lstStyle/>
          <a:p>
            <a:fld id="{8894EA0A-AB4A-4B67-A0FC-D42DE3DA6E24}" type="slidenum">
              <a:rPr lang="en-US" smtClean="0"/>
              <a:t>‹#›</a:t>
            </a:fld>
            <a:endParaRPr lang="en-US"/>
          </a:p>
        </p:txBody>
      </p:sp>
    </p:spTree>
    <p:extLst>
      <p:ext uri="{BB962C8B-B14F-4D97-AF65-F5344CB8AC3E}">
        <p14:creationId xmlns:p14="http://schemas.microsoft.com/office/powerpoint/2010/main" val="3206715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C105CE-E679-4253-96DD-A9B0FDC5CB99}"/>
              </a:ext>
            </a:extLst>
          </p:cNvPr>
          <p:cNvSpPr>
            <a:spLocks noGrp="1"/>
          </p:cNvSpPr>
          <p:nvPr>
            <p:ph type="title"/>
          </p:nvPr>
        </p:nvSpPr>
        <p:spPr>
          <a:xfrm>
            <a:off x="1301284" y="1341245"/>
            <a:ext cx="16325196" cy="486929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B91509D-A8FA-4136-A344-6B096A22079F}"/>
              </a:ext>
            </a:extLst>
          </p:cNvPr>
          <p:cNvSpPr>
            <a:spLocks noGrp="1"/>
          </p:cNvSpPr>
          <p:nvPr>
            <p:ph type="body" idx="1"/>
          </p:nvPr>
        </p:nvSpPr>
        <p:spPr>
          <a:xfrm>
            <a:off x="1301284" y="6706214"/>
            <a:ext cx="16325196" cy="159841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2EC745-AA93-49BF-8A5E-47DFEE7C88B8}"/>
              </a:ext>
            </a:extLst>
          </p:cNvPr>
          <p:cNvSpPr>
            <a:spLocks noGrp="1"/>
          </p:cNvSpPr>
          <p:nvPr>
            <p:ph type="dt" sz="half" idx="2"/>
          </p:nvPr>
        </p:nvSpPr>
        <p:spPr>
          <a:xfrm>
            <a:off x="1301284" y="23349289"/>
            <a:ext cx="4258747" cy="1341243"/>
          </a:xfrm>
          <a:prstGeom prst="rect">
            <a:avLst/>
          </a:prstGeom>
        </p:spPr>
        <p:txBody>
          <a:bodyPr vert="horz" lIns="91440" tIns="45720" rIns="91440" bIns="45720" rtlCol="0" anchor="ctr"/>
          <a:lstStyle>
            <a:lvl1pPr algn="l">
              <a:defRPr sz="1863">
                <a:solidFill>
                  <a:schemeClr val="tx1">
                    <a:tint val="75000"/>
                  </a:schemeClr>
                </a:solidFill>
              </a:defRPr>
            </a:lvl1pPr>
          </a:lstStyle>
          <a:p>
            <a:fld id="{DB138DED-9A01-4B87-BCF1-A6D4A5B8D203}" type="datetimeFigureOut">
              <a:rPr lang="en-US" smtClean="0"/>
              <a:t>2/17/2025</a:t>
            </a:fld>
            <a:endParaRPr lang="en-US"/>
          </a:p>
        </p:txBody>
      </p:sp>
      <p:sp>
        <p:nvSpPr>
          <p:cNvPr id="5" name="Footer Placeholder 4">
            <a:extLst>
              <a:ext uri="{FF2B5EF4-FFF2-40B4-BE49-F238E27FC236}">
                <a16:creationId xmlns:a16="http://schemas.microsoft.com/office/drawing/2014/main" id="{94820BA0-0088-4738-82E1-AD426CC9AD2F}"/>
              </a:ext>
            </a:extLst>
          </p:cNvPr>
          <p:cNvSpPr>
            <a:spLocks noGrp="1"/>
          </p:cNvSpPr>
          <p:nvPr>
            <p:ph type="ftr" sz="quarter" idx="3"/>
          </p:nvPr>
        </p:nvSpPr>
        <p:spPr>
          <a:xfrm>
            <a:off x="6269822" y="23349289"/>
            <a:ext cx="6388120" cy="1341243"/>
          </a:xfrm>
          <a:prstGeom prst="rect">
            <a:avLst/>
          </a:prstGeom>
        </p:spPr>
        <p:txBody>
          <a:bodyPr vert="horz" lIns="91440" tIns="45720" rIns="91440" bIns="45720" rtlCol="0" anchor="ctr"/>
          <a:lstStyle>
            <a:lvl1pPr algn="ctr">
              <a:defRPr sz="1863">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8055C5-C152-40D7-89EF-4ABFDA0CBF8F}"/>
              </a:ext>
            </a:extLst>
          </p:cNvPr>
          <p:cNvSpPr>
            <a:spLocks noGrp="1"/>
          </p:cNvSpPr>
          <p:nvPr>
            <p:ph type="sldNum" sz="quarter" idx="4"/>
          </p:nvPr>
        </p:nvSpPr>
        <p:spPr>
          <a:xfrm>
            <a:off x="13367732" y="23349289"/>
            <a:ext cx="4258747" cy="1341243"/>
          </a:xfrm>
          <a:prstGeom prst="rect">
            <a:avLst/>
          </a:prstGeom>
        </p:spPr>
        <p:txBody>
          <a:bodyPr vert="horz" lIns="91440" tIns="45720" rIns="91440" bIns="45720" rtlCol="0" anchor="ctr"/>
          <a:lstStyle>
            <a:lvl1pPr algn="r">
              <a:defRPr sz="1863">
                <a:solidFill>
                  <a:schemeClr val="tx1">
                    <a:tint val="75000"/>
                  </a:schemeClr>
                </a:solidFill>
              </a:defRPr>
            </a:lvl1pPr>
          </a:lstStyle>
          <a:p>
            <a:fld id="{8894EA0A-AB4A-4B67-A0FC-D42DE3DA6E24}" type="slidenum">
              <a:rPr lang="en-US" smtClean="0"/>
              <a:t>‹#›</a:t>
            </a:fld>
            <a:endParaRPr lang="en-US"/>
          </a:p>
        </p:txBody>
      </p:sp>
    </p:spTree>
    <p:extLst>
      <p:ext uri="{BB962C8B-B14F-4D97-AF65-F5344CB8AC3E}">
        <p14:creationId xmlns:p14="http://schemas.microsoft.com/office/powerpoint/2010/main" val="139462757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419606" rtl="0" eaLnBrk="1" latinLnBrk="0" hangingPunct="1">
        <a:lnSpc>
          <a:spcPct val="90000"/>
        </a:lnSpc>
        <a:spcBef>
          <a:spcPct val="0"/>
        </a:spcBef>
        <a:buNone/>
        <a:defRPr sz="6831" kern="1200">
          <a:solidFill>
            <a:schemeClr val="tx1"/>
          </a:solidFill>
          <a:latin typeface="+mj-lt"/>
          <a:ea typeface="+mj-ea"/>
          <a:cs typeface="+mj-cs"/>
        </a:defRPr>
      </a:lvl1pPr>
    </p:titleStyle>
    <p:bodyStyle>
      <a:lvl1pPr marL="354902" indent="-354902" algn="l" defTabSz="1419606" rtl="0" eaLnBrk="1" latinLnBrk="0" hangingPunct="1">
        <a:lnSpc>
          <a:spcPct val="90000"/>
        </a:lnSpc>
        <a:spcBef>
          <a:spcPts val="1553"/>
        </a:spcBef>
        <a:buFont typeface="Arial" panose="020B0604020202020204" pitchFamily="34" charset="0"/>
        <a:buChar char="•"/>
        <a:defRPr sz="4347" kern="1200">
          <a:solidFill>
            <a:schemeClr val="tx1"/>
          </a:solidFill>
          <a:latin typeface="+mn-lt"/>
          <a:ea typeface="+mn-ea"/>
          <a:cs typeface="+mn-cs"/>
        </a:defRPr>
      </a:lvl1pPr>
      <a:lvl2pPr marL="1064705" indent="-354902" algn="l" defTabSz="1419606" rtl="0" eaLnBrk="1" latinLnBrk="0" hangingPunct="1">
        <a:lnSpc>
          <a:spcPct val="90000"/>
        </a:lnSpc>
        <a:spcBef>
          <a:spcPts val="776"/>
        </a:spcBef>
        <a:buFont typeface="Arial" panose="020B0604020202020204" pitchFamily="34" charset="0"/>
        <a:buChar char="•"/>
        <a:defRPr sz="3726" kern="1200">
          <a:solidFill>
            <a:schemeClr val="tx1"/>
          </a:solidFill>
          <a:latin typeface="+mn-lt"/>
          <a:ea typeface="+mn-ea"/>
          <a:cs typeface="+mn-cs"/>
        </a:defRPr>
      </a:lvl2pPr>
      <a:lvl3pPr marL="1774508" indent="-354902" algn="l" defTabSz="1419606" rtl="0" eaLnBrk="1" latinLnBrk="0" hangingPunct="1">
        <a:lnSpc>
          <a:spcPct val="90000"/>
        </a:lnSpc>
        <a:spcBef>
          <a:spcPts val="776"/>
        </a:spcBef>
        <a:buFont typeface="Arial" panose="020B0604020202020204" pitchFamily="34" charset="0"/>
        <a:buChar char="•"/>
        <a:defRPr sz="3105" kern="1200">
          <a:solidFill>
            <a:schemeClr val="tx1"/>
          </a:solidFill>
          <a:latin typeface="+mn-lt"/>
          <a:ea typeface="+mn-ea"/>
          <a:cs typeface="+mn-cs"/>
        </a:defRPr>
      </a:lvl3pPr>
      <a:lvl4pPr marL="2484311" indent="-354902" algn="l" defTabSz="1419606" rtl="0" eaLnBrk="1" latinLnBrk="0" hangingPunct="1">
        <a:lnSpc>
          <a:spcPct val="90000"/>
        </a:lnSpc>
        <a:spcBef>
          <a:spcPts val="776"/>
        </a:spcBef>
        <a:buFont typeface="Arial" panose="020B0604020202020204" pitchFamily="34" charset="0"/>
        <a:buChar char="•"/>
        <a:defRPr sz="2795" kern="1200">
          <a:solidFill>
            <a:schemeClr val="tx1"/>
          </a:solidFill>
          <a:latin typeface="+mn-lt"/>
          <a:ea typeface="+mn-ea"/>
          <a:cs typeface="+mn-cs"/>
        </a:defRPr>
      </a:lvl4pPr>
      <a:lvl5pPr marL="3194114" indent="-354902" algn="l" defTabSz="1419606" rtl="0" eaLnBrk="1" latinLnBrk="0" hangingPunct="1">
        <a:lnSpc>
          <a:spcPct val="90000"/>
        </a:lnSpc>
        <a:spcBef>
          <a:spcPts val="776"/>
        </a:spcBef>
        <a:buFont typeface="Arial" panose="020B0604020202020204" pitchFamily="34" charset="0"/>
        <a:buChar char="•"/>
        <a:defRPr sz="2795" kern="1200">
          <a:solidFill>
            <a:schemeClr val="tx1"/>
          </a:solidFill>
          <a:latin typeface="+mn-lt"/>
          <a:ea typeface="+mn-ea"/>
          <a:cs typeface="+mn-cs"/>
        </a:defRPr>
      </a:lvl5pPr>
      <a:lvl6pPr marL="3903917" indent="-354902" algn="l" defTabSz="1419606" rtl="0" eaLnBrk="1" latinLnBrk="0" hangingPunct="1">
        <a:lnSpc>
          <a:spcPct val="90000"/>
        </a:lnSpc>
        <a:spcBef>
          <a:spcPts val="776"/>
        </a:spcBef>
        <a:buFont typeface="Arial" panose="020B0604020202020204" pitchFamily="34" charset="0"/>
        <a:buChar char="•"/>
        <a:defRPr sz="2795" kern="1200">
          <a:solidFill>
            <a:schemeClr val="tx1"/>
          </a:solidFill>
          <a:latin typeface="+mn-lt"/>
          <a:ea typeface="+mn-ea"/>
          <a:cs typeface="+mn-cs"/>
        </a:defRPr>
      </a:lvl6pPr>
      <a:lvl7pPr marL="4613720" indent="-354902" algn="l" defTabSz="1419606" rtl="0" eaLnBrk="1" latinLnBrk="0" hangingPunct="1">
        <a:lnSpc>
          <a:spcPct val="90000"/>
        </a:lnSpc>
        <a:spcBef>
          <a:spcPts val="776"/>
        </a:spcBef>
        <a:buFont typeface="Arial" panose="020B0604020202020204" pitchFamily="34" charset="0"/>
        <a:buChar char="•"/>
        <a:defRPr sz="2795" kern="1200">
          <a:solidFill>
            <a:schemeClr val="tx1"/>
          </a:solidFill>
          <a:latin typeface="+mn-lt"/>
          <a:ea typeface="+mn-ea"/>
          <a:cs typeface="+mn-cs"/>
        </a:defRPr>
      </a:lvl7pPr>
      <a:lvl8pPr marL="5323523" indent="-354902" algn="l" defTabSz="1419606" rtl="0" eaLnBrk="1" latinLnBrk="0" hangingPunct="1">
        <a:lnSpc>
          <a:spcPct val="90000"/>
        </a:lnSpc>
        <a:spcBef>
          <a:spcPts val="776"/>
        </a:spcBef>
        <a:buFont typeface="Arial" panose="020B0604020202020204" pitchFamily="34" charset="0"/>
        <a:buChar char="•"/>
        <a:defRPr sz="2795" kern="1200">
          <a:solidFill>
            <a:schemeClr val="tx1"/>
          </a:solidFill>
          <a:latin typeface="+mn-lt"/>
          <a:ea typeface="+mn-ea"/>
          <a:cs typeface="+mn-cs"/>
        </a:defRPr>
      </a:lvl8pPr>
      <a:lvl9pPr marL="6033326" indent="-354902" algn="l" defTabSz="1419606" rtl="0" eaLnBrk="1" latinLnBrk="0" hangingPunct="1">
        <a:lnSpc>
          <a:spcPct val="90000"/>
        </a:lnSpc>
        <a:spcBef>
          <a:spcPts val="776"/>
        </a:spcBef>
        <a:buFont typeface="Arial" panose="020B0604020202020204" pitchFamily="34" charset="0"/>
        <a:buChar char="•"/>
        <a:defRPr sz="2795" kern="1200">
          <a:solidFill>
            <a:schemeClr val="tx1"/>
          </a:solidFill>
          <a:latin typeface="+mn-lt"/>
          <a:ea typeface="+mn-ea"/>
          <a:cs typeface="+mn-cs"/>
        </a:defRPr>
      </a:lvl9pPr>
    </p:bodyStyle>
    <p:otherStyle>
      <a:defPPr>
        <a:defRPr lang="en-US"/>
      </a:defPPr>
      <a:lvl1pPr marL="0" algn="l" defTabSz="1419606" rtl="0" eaLnBrk="1" latinLnBrk="0" hangingPunct="1">
        <a:defRPr sz="2795" kern="1200">
          <a:solidFill>
            <a:schemeClr val="tx1"/>
          </a:solidFill>
          <a:latin typeface="+mn-lt"/>
          <a:ea typeface="+mn-ea"/>
          <a:cs typeface="+mn-cs"/>
        </a:defRPr>
      </a:lvl1pPr>
      <a:lvl2pPr marL="709803" algn="l" defTabSz="1419606" rtl="0" eaLnBrk="1" latinLnBrk="0" hangingPunct="1">
        <a:defRPr sz="2795" kern="1200">
          <a:solidFill>
            <a:schemeClr val="tx1"/>
          </a:solidFill>
          <a:latin typeface="+mn-lt"/>
          <a:ea typeface="+mn-ea"/>
          <a:cs typeface="+mn-cs"/>
        </a:defRPr>
      </a:lvl2pPr>
      <a:lvl3pPr marL="1419606" algn="l" defTabSz="1419606" rtl="0" eaLnBrk="1" latinLnBrk="0" hangingPunct="1">
        <a:defRPr sz="2795" kern="1200">
          <a:solidFill>
            <a:schemeClr val="tx1"/>
          </a:solidFill>
          <a:latin typeface="+mn-lt"/>
          <a:ea typeface="+mn-ea"/>
          <a:cs typeface="+mn-cs"/>
        </a:defRPr>
      </a:lvl3pPr>
      <a:lvl4pPr marL="2129409" algn="l" defTabSz="1419606" rtl="0" eaLnBrk="1" latinLnBrk="0" hangingPunct="1">
        <a:defRPr sz="2795" kern="1200">
          <a:solidFill>
            <a:schemeClr val="tx1"/>
          </a:solidFill>
          <a:latin typeface="+mn-lt"/>
          <a:ea typeface="+mn-ea"/>
          <a:cs typeface="+mn-cs"/>
        </a:defRPr>
      </a:lvl4pPr>
      <a:lvl5pPr marL="2839212" algn="l" defTabSz="1419606" rtl="0" eaLnBrk="1" latinLnBrk="0" hangingPunct="1">
        <a:defRPr sz="2795" kern="1200">
          <a:solidFill>
            <a:schemeClr val="tx1"/>
          </a:solidFill>
          <a:latin typeface="+mn-lt"/>
          <a:ea typeface="+mn-ea"/>
          <a:cs typeface="+mn-cs"/>
        </a:defRPr>
      </a:lvl5pPr>
      <a:lvl6pPr marL="3549015" algn="l" defTabSz="1419606" rtl="0" eaLnBrk="1" latinLnBrk="0" hangingPunct="1">
        <a:defRPr sz="2795" kern="1200">
          <a:solidFill>
            <a:schemeClr val="tx1"/>
          </a:solidFill>
          <a:latin typeface="+mn-lt"/>
          <a:ea typeface="+mn-ea"/>
          <a:cs typeface="+mn-cs"/>
        </a:defRPr>
      </a:lvl6pPr>
      <a:lvl7pPr marL="4258818" algn="l" defTabSz="1419606" rtl="0" eaLnBrk="1" latinLnBrk="0" hangingPunct="1">
        <a:defRPr sz="2795" kern="1200">
          <a:solidFill>
            <a:schemeClr val="tx1"/>
          </a:solidFill>
          <a:latin typeface="+mn-lt"/>
          <a:ea typeface="+mn-ea"/>
          <a:cs typeface="+mn-cs"/>
        </a:defRPr>
      </a:lvl7pPr>
      <a:lvl8pPr marL="4968621" algn="l" defTabSz="1419606" rtl="0" eaLnBrk="1" latinLnBrk="0" hangingPunct="1">
        <a:defRPr sz="2795" kern="1200">
          <a:solidFill>
            <a:schemeClr val="tx1"/>
          </a:solidFill>
          <a:latin typeface="+mn-lt"/>
          <a:ea typeface="+mn-ea"/>
          <a:cs typeface="+mn-cs"/>
        </a:defRPr>
      </a:lvl8pPr>
      <a:lvl9pPr marL="5678424" algn="l" defTabSz="1419606" rtl="0" eaLnBrk="1" latinLnBrk="0" hangingPunct="1">
        <a:defRPr sz="27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9697C6BF-BFBD-F30B-DD7C-922CF98E6291}"/>
              </a:ext>
            </a:extLst>
          </p:cNvPr>
          <p:cNvSpPr txBox="1"/>
          <p:nvPr/>
        </p:nvSpPr>
        <p:spPr>
          <a:xfrm>
            <a:off x="650081" y="7023301"/>
            <a:ext cx="8886382" cy="553998"/>
          </a:xfrm>
          <a:prstGeom prst="rect">
            <a:avLst/>
          </a:prstGeom>
          <a:noFill/>
        </p:spPr>
        <p:txBody>
          <a:bodyPr wrap="square" rtlCol="0">
            <a:spAutoFit/>
          </a:bodyPr>
          <a:lstStyle/>
          <a:p>
            <a:pPr algn="ctr" defTabSz="457200" rtl="1"/>
            <a:r>
              <a:rPr lang="en-US" sz="3000" b="1" dirty="0">
                <a:solidFill>
                  <a:srgbClr val="DE1C4E"/>
                </a:solidFill>
                <a:latin typeface="Times New Roman" panose="02020603050405020304" pitchFamily="18" charset="0"/>
                <a:ea typeface="B Nazanin" charset="0"/>
                <a:cs typeface="Times New Roman" panose="02020603050405020304" pitchFamily="18" charset="0"/>
              </a:rPr>
              <a:t>Abstract</a:t>
            </a:r>
          </a:p>
        </p:txBody>
      </p:sp>
      <p:sp>
        <p:nvSpPr>
          <p:cNvPr id="28" name="TextBox 27">
            <a:extLst>
              <a:ext uri="{FF2B5EF4-FFF2-40B4-BE49-F238E27FC236}">
                <a16:creationId xmlns:a16="http://schemas.microsoft.com/office/drawing/2014/main" id="{B545F765-BF90-86AA-2E52-F8AFBD1C9DDD}"/>
              </a:ext>
            </a:extLst>
          </p:cNvPr>
          <p:cNvSpPr txBox="1"/>
          <p:nvPr/>
        </p:nvSpPr>
        <p:spPr>
          <a:xfrm>
            <a:off x="650081" y="7446961"/>
            <a:ext cx="8938768" cy="4033841"/>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lvl="0" defTabSz="457200" rtl="0"/>
            <a:r>
              <a:rPr lang="en-US" sz="2400" kern="0" dirty="0">
                <a:solidFill>
                  <a:prstClr val="black"/>
                </a:solidFill>
                <a:latin typeface="Times New Roman" panose="02020603050405020304" pitchFamily="18" charset="0"/>
                <a:cs typeface="Times New Roman" panose="02020603050405020304" pitchFamily="18" charset="0"/>
              </a:rPr>
              <a:t>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a:t>
            </a:r>
            <a:r>
              <a:rPr lang="en-US" sz="2400" kern="0" dirty="0" smtClean="0">
                <a:solidFill>
                  <a:prstClr val="black"/>
                </a:solidFill>
                <a:latin typeface="Times New Roman" panose="02020603050405020304" pitchFamily="18" charset="0"/>
                <a:cs typeface="Times New Roman" panose="02020603050405020304" pitchFamily="18" charset="0"/>
              </a:rPr>
              <a:t>paper.</a:t>
            </a:r>
            <a:endParaRPr lang="fa-IR" sz="2400" kern="0" dirty="0">
              <a:solidFill>
                <a:prstClr val="black"/>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3B6A3CD5-441A-EAA0-60CC-994AF65D9D11}"/>
              </a:ext>
            </a:extLst>
          </p:cNvPr>
          <p:cNvSpPr txBox="1"/>
          <p:nvPr/>
        </p:nvSpPr>
        <p:spPr>
          <a:xfrm>
            <a:off x="754741" y="11396675"/>
            <a:ext cx="8882744" cy="549051"/>
          </a:xfrm>
          <a:prstGeom prst="rect">
            <a:avLst/>
          </a:prstGeom>
          <a:noFill/>
        </p:spPr>
        <p:txBody>
          <a:bodyPr wrap="square" rtlCol="0">
            <a:spAutoFit/>
          </a:bodyPr>
          <a:lstStyle/>
          <a:p>
            <a:pPr algn="ctr" defTabSz="457200" rtl="1"/>
            <a:r>
              <a:rPr lang="en-US" sz="3000" b="1" dirty="0">
                <a:solidFill>
                  <a:srgbClr val="DE1C4E"/>
                </a:solidFill>
                <a:latin typeface="Times New Roman" panose="02020603050405020304" pitchFamily="18" charset="0"/>
                <a:ea typeface="B Nazanin" charset="0"/>
                <a:cs typeface="Times New Roman" panose="02020603050405020304" pitchFamily="18" charset="0"/>
              </a:rPr>
              <a:t>Introduction</a:t>
            </a:r>
          </a:p>
        </p:txBody>
      </p:sp>
      <p:sp>
        <p:nvSpPr>
          <p:cNvPr id="30" name="TextBox 29">
            <a:extLst>
              <a:ext uri="{FF2B5EF4-FFF2-40B4-BE49-F238E27FC236}">
                <a16:creationId xmlns:a16="http://schemas.microsoft.com/office/drawing/2014/main" id="{7814C10A-5CDE-9294-95C3-FAF0A399B1DA}"/>
              </a:ext>
            </a:extLst>
          </p:cNvPr>
          <p:cNvSpPr txBox="1"/>
          <p:nvPr/>
        </p:nvSpPr>
        <p:spPr>
          <a:xfrm>
            <a:off x="684706" y="15850802"/>
            <a:ext cx="8886382" cy="553998"/>
          </a:xfrm>
          <a:prstGeom prst="rect">
            <a:avLst/>
          </a:prstGeom>
          <a:noFill/>
        </p:spPr>
        <p:txBody>
          <a:bodyPr wrap="square" rtlCol="0">
            <a:spAutoFit/>
          </a:bodyPr>
          <a:lstStyle/>
          <a:p>
            <a:pPr algn="ctr" defTabSz="457200" rtl="1"/>
            <a:r>
              <a:rPr lang="en-US" sz="3000" b="1" dirty="0">
                <a:solidFill>
                  <a:srgbClr val="DE1C4E"/>
                </a:solidFill>
                <a:latin typeface="Times New Roman" panose="02020603050405020304" pitchFamily="18" charset="0"/>
                <a:ea typeface="B Nazanin" charset="0"/>
                <a:cs typeface="Times New Roman" panose="02020603050405020304" pitchFamily="18" charset="0"/>
              </a:rPr>
              <a:t>Proposed Framework</a:t>
            </a:r>
          </a:p>
        </p:txBody>
      </p:sp>
      <p:sp>
        <p:nvSpPr>
          <p:cNvPr id="32" name="TextBox 31">
            <a:extLst>
              <a:ext uri="{FF2B5EF4-FFF2-40B4-BE49-F238E27FC236}">
                <a16:creationId xmlns:a16="http://schemas.microsoft.com/office/drawing/2014/main" id="{37768AFF-E5A1-3010-7085-C0419F62E80A}"/>
              </a:ext>
            </a:extLst>
          </p:cNvPr>
          <p:cNvSpPr txBox="1"/>
          <p:nvPr/>
        </p:nvSpPr>
        <p:spPr>
          <a:xfrm>
            <a:off x="823233" y="20316471"/>
            <a:ext cx="8679666" cy="553998"/>
          </a:xfrm>
          <a:prstGeom prst="rect">
            <a:avLst/>
          </a:prstGeom>
          <a:noFill/>
        </p:spPr>
        <p:txBody>
          <a:bodyPr wrap="square" rtlCol="0">
            <a:spAutoFit/>
          </a:bodyPr>
          <a:lstStyle/>
          <a:p>
            <a:pPr algn="ctr" defTabSz="457200"/>
            <a:r>
              <a:rPr lang="en-US" sz="3000" b="1" dirty="0">
                <a:solidFill>
                  <a:srgbClr val="DE1C4E"/>
                </a:solidFill>
                <a:latin typeface="Times New Roman" panose="02020603050405020304" pitchFamily="18" charset="0"/>
                <a:ea typeface="B Nazanin" charset="0"/>
                <a:cs typeface="Times New Roman" panose="02020603050405020304" pitchFamily="18" charset="0"/>
              </a:rPr>
              <a:t>Results</a:t>
            </a:r>
          </a:p>
        </p:txBody>
      </p:sp>
      <p:sp>
        <p:nvSpPr>
          <p:cNvPr id="34" name="TextBox 33">
            <a:extLst>
              <a:ext uri="{FF2B5EF4-FFF2-40B4-BE49-F238E27FC236}">
                <a16:creationId xmlns:a16="http://schemas.microsoft.com/office/drawing/2014/main" id="{FD939E26-22BE-7204-7444-289D25A227A5}"/>
              </a:ext>
            </a:extLst>
          </p:cNvPr>
          <p:cNvSpPr txBox="1"/>
          <p:nvPr/>
        </p:nvSpPr>
        <p:spPr>
          <a:xfrm>
            <a:off x="10040760" y="21623886"/>
            <a:ext cx="8458103" cy="553998"/>
          </a:xfrm>
          <a:prstGeom prst="rect">
            <a:avLst/>
          </a:prstGeom>
          <a:noFill/>
        </p:spPr>
        <p:txBody>
          <a:bodyPr wrap="square" rtlCol="0">
            <a:spAutoFit/>
          </a:bodyPr>
          <a:lstStyle/>
          <a:p>
            <a:pPr algn="ctr" defTabSz="457200" rtl="1"/>
            <a:r>
              <a:rPr lang="en-US" sz="3000" b="1" dirty="0">
                <a:solidFill>
                  <a:srgbClr val="DE1C4E"/>
                </a:solidFill>
                <a:latin typeface="Times New Roman" panose="02020603050405020304" pitchFamily="18" charset="0"/>
                <a:ea typeface="B Nazanin" charset="0"/>
                <a:cs typeface="Times New Roman" panose="02020603050405020304" pitchFamily="18" charset="0"/>
              </a:rPr>
              <a:t>References</a:t>
            </a:r>
            <a:r>
              <a:rPr lang="fa-IR" sz="3000" b="1" dirty="0">
                <a:solidFill>
                  <a:srgbClr val="DE1C4E"/>
                </a:solidFill>
                <a:latin typeface="Times New Roman" panose="02020603050405020304" pitchFamily="18" charset="0"/>
                <a:ea typeface="B Nazanin" charset="0"/>
                <a:cs typeface="Times New Roman" panose="02020603050405020304" pitchFamily="18" charset="0"/>
              </a:rPr>
              <a:t> </a:t>
            </a:r>
            <a:endParaRPr lang="en-US" sz="3000" b="1" dirty="0">
              <a:solidFill>
                <a:srgbClr val="DE1C4E"/>
              </a:solidFill>
              <a:latin typeface="Times New Roman" panose="02020603050405020304" pitchFamily="18" charset="0"/>
              <a:ea typeface="B Nazanin" charset="0"/>
              <a:cs typeface="Times New Roman" panose="02020603050405020304" pitchFamily="18" charset="0"/>
            </a:endParaRPr>
          </a:p>
        </p:txBody>
      </p:sp>
      <p:sp>
        <p:nvSpPr>
          <p:cNvPr id="36" name="TextBox 35">
            <a:extLst>
              <a:ext uri="{FF2B5EF4-FFF2-40B4-BE49-F238E27FC236}">
                <a16:creationId xmlns:a16="http://schemas.microsoft.com/office/drawing/2014/main" id="{A0826B2B-DBAC-157E-72C2-79F0E56081E2}"/>
              </a:ext>
            </a:extLst>
          </p:cNvPr>
          <p:cNvSpPr txBox="1"/>
          <p:nvPr/>
        </p:nvSpPr>
        <p:spPr>
          <a:xfrm>
            <a:off x="9949592" y="16655528"/>
            <a:ext cx="8509762" cy="5118621"/>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lvl="0" defTabSz="457200" rtl="0"/>
            <a:r>
              <a:rPr lang="en-US" sz="2400" kern="0" dirty="0">
                <a:solidFill>
                  <a:prstClr val="black"/>
                </a:solidFill>
                <a:latin typeface="Times New Roman" panose="02020603050405020304" pitchFamily="18" charset="0"/>
                <a:cs typeface="Times New Roman" panose="02020603050405020304" pitchFamily="18" charset="0"/>
              </a:rPr>
              <a:t>This paper </a:t>
            </a:r>
            <a:r>
              <a:rPr lang="en-US" sz="2400" kern="0" dirty="0">
                <a:solidFill>
                  <a:prstClr val="black"/>
                </a:solidFill>
                <a:latin typeface="Times New Roman" panose="02020603050405020304" pitchFamily="18" charset="0"/>
                <a:cs typeface="Times New Roman" panose="02020603050405020304" pitchFamily="18" charset="0"/>
              </a:rPr>
              <a:t>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en-US" sz="2400" kern="0" dirty="0">
                <a:solidFill>
                  <a:prstClr val="black"/>
                </a:solidFill>
                <a:latin typeface="Times New Roman" panose="02020603050405020304" pitchFamily="18" charset="0"/>
                <a:cs typeface="Times New Roman" panose="02020603050405020304" pitchFamily="18" charset="0"/>
              </a:rPr>
              <a:t>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fa-IR" sz="2400" kern="0" dirty="0" smtClean="0">
                <a:solidFill>
                  <a:prstClr val="black"/>
                </a:solidFill>
                <a:latin typeface="Times New Roman" panose="02020603050405020304" pitchFamily="18" charset="0"/>
                <a:cs typeface="Times New Roman" panose="02020603050405020304" pitchFamily="18" charset="0"/>
              </a:rPr>
              <a:t>.</a:t>
            </a:r>
            <a:endParaRPr kumimoji="0" lang="fa-IR" sz="2400" b="0"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38" name="Rectangle 37"/>
          <p:cNvSpPr>
            <a:spLocks noChangeArrowheads="1"/>
          </p:cNvSpPr>
          <p:nvPr/>
        </p:nvSpPr>
        <p:spPr bwMode="auto">
          <a:xfrm>
            <a:off x="10040760" y="22026982"/>
            <a:ext cx="8418594" cy="155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14300" algn="l"/>
              </a:tabLst>
              <a:defRPr>
                <a:solidFill>
                  <a:schemeClr val="tx1"/>
                </a:solidFill>
                <a:latin typeface="Arial" panose="020B0604020202020204" pitchFamily="34" charset="0"/>
              </a:defRPr>
            </a:lvl1pPr>
            <a:lvl2pPr eaLnBrk="0" fontAlgn="base" hangingPunct="0">
              <a:spcBef>
                <a:spcPct val="0"/>
              </a:spcBef>
              <a:spcAft>
                <a:spcPct val="0"/>
              </a:spcAft>
              <a:tabLst>
                <a:tab pos="114300" algn="l"/>
              </a:tabLst>
              <a:defRPr>
                <a:solidFill>
                  <a:schemeClr val="tx1"/>
                </a:solidFill>
                <a:latin typeface="Arial" panose="020B0604020202020204" pitchFamily="34" charset="0"/>
              </a:defRPr>
            </a:lvl2pPr>
            <a:lvl3pPr eaLnBrk="0" fontAlgn="base" hangingPunct="0">
              <a:spcBef>
                <a:spcPct val="0"/>
              </a:spcBef>
              <a:spcAft>
                <a:spcPct val="0"/>
              </a:spcAft>
              <a:tabLst>
                <a:tab pos="114300" algn="l"/>
              </a:tabLst>
              <a:defRPr>
                <a:solidFill>
                  <a:schemeClr val="tx1"/>
                </a:solidFill>
                <a:latin typeface="Arial" panose="020B0604020202020204" pitchFamily="34" charset="0"/>
              </a:defRPr>
            </a:lvl3pPr>
            <a:lvl4pPr eaLnBrk="0" fontAlgn="base" hangingPunct="0">
              <a:spcBef>
                <a:spcPct val="0"/>
              </a:spcBef>
              <a:spcAft>
                <a:spcPct val="0"/>
              </a:spcAft>
              <a:tabLst>
                <a:tab pos="114300" algn="l"/>
              </a:tabLst>
              <a:defRPr>
                <a:solidFill>
                  <a:schemeClr val="tx1"/>
                </a:solidFill>
                <a:latin typeface="Arial" panose="020B0604020202020204" pitchFamily="34" charset="0"/>
              </a:defRPr>
            </a:lvl4pPr>
            <a:lvl5pPr eaLnBrk="0" fontAlgn="base" hangingPunct="0">
              <a:spcBef>
                <a:spcPct val="0"/>
              </a:spcBef>
              <a:spcAft>
                <a:spcPct val="0"/>
              </a:spcAft>
              <a:tabLst>
                <a:tab pos="114300" algn="l"/>
              </a:tabLst>
              <a:defRPr>
                <a:solidFill>
                  <a:schemeClr val="tx1"/>
                </a:solidFill>
                <a:latin typeface="Arial" panose="020B0604020202020204" pitchFamily="34" charset="0"/>
              </a:defRPr>
            </a:lvl5pPr>
            <a:lvl6pPr eaLnBrk="0" fontAlgn="base" hangingPunct="0">
              <a:spcBef>
                <a:spcPct val="0"/>
              </a:spcBef>
              <a:spcAft>
                <a:spcPct val="0"/>
              </a:spcAft>
              <a:tabLst>
                <a:tab pos="114300" algn="l"/>
              </a:tabLst>
              <a:defRPr>
                <a:solidFill>
                  <a:schemeClr val="tx1"/>
                </a:solidFill>
                <a:latin typeface="Arial" panose="020B0604020202020204" pitchFamily="34" charset="0"/>
              </a:defRPr>
            </a:lvl6pPr>
            <a:lvl7pPr eaLnBrk="0" fontAlgn="base" hangingPunct="0">
              <a:spcBef>
                <a:spcPct val="0"/>
              </a:spcBef>
              <a:spcAft>
                <a:spcPct val="0"/>
              </a:spcAft>
              <a:tabLst>
                <a:tab pos="114300" algn="l"/>
              </a:tabLst>
              <a:defRPr>
                <a:solidFill>
                  <a:schemeClr val="tx1"/>
                </a:solidFill>
                <a:latin typeface="Arial" panose="020B0604020202020204" pitchFamily="34" charset="0"/>
              </a:defRPr>
            </a:lvl7pPr>
            <a:lvl8pPr eaLnBrk="0" fontAlgn="base" hangingPunct="0">
              <a:spcBef>
                <a:spcPct val="0"/>
              </a:spcBef>
              <a:spcAft>
                <a:spcPct val="0"/>
              </a:spcAft>
              <a:tabLst>
                <a:tab pos="114300" algn="l"/>
              </a:tabLst>
              <a:defRPr>
                <a:solidFill>
                  <a:schemeClr val="tx1"/>
                </a:solidFill>
                <a:latin typeface="Arial" panose="020B0604020202020204" pitchFamily="34" charset="0"/>
              </a:defRPr>
            </a:lvl8pPr>
            <a:lvl9pPr eaLnBrk="0" fontAlgn="base" hangingPunct="0">
              <a:spcBef>
                <a:spcPct val="0"/>
              </a:spcBef>
              <a:spcAft>
                <a:spcPct val="0"/>
              </a:spcAft>
              <a:tabLst>
                <a:tab pos="114300" algn="l"/>
              </a:tabLst>
              <a:defRPr>
                <a:solidFill>
                  <a:schemeClr val="tx1"/>
                </a:solidFill>
                <a:latin typeface="Arial" panose="020B0604020202020204" pitchFamily="34" charset="0"/>
              </a:defRPr>
            </a:lvl9pPr>
          </a:lstStyle>
          <a:p>
            <a:pPr lvl="0" algn="justLow"/>
            <a:r>
              <a:rPr lang="en-US" altLang="fa-IR" sz="1900" dirty="0">
                <a:latin typeface="Times New Roman" panose="02020603050405020304" pitchFamily="18" charset="0"/>
                <a:ea typeface="Times New Roman" panose="02020603050405020304" pitchFamily="18" charset="0"/>
                <a:cs typeface="Times New Roman" panose="02020603050405020304" pitchFamily="18" charset="0"/>
              </a:rPr>
              <a:t>[1] A. </a:t>
            </a:r>
            <a:r>
              <a:rPr lang="en-US" altLang="fa-IR" sz="1900" dirty="0" err="1">
                <a:latin typeface="Times New Roman" panose="02020603050405020304" pitchFamily="18" charset="0"/>
                <a:ea typeface="Times New Roman" panose="02020603050405020304" pitchFamily="18" charset="0"/>
                <a:cs typeface="Times New Roman" panose="02020603050405020304" pitchFamily="18" charset="0"/>
              </a:rPr>
              <a:t>Verma</a:t>
            </a:r>
            <a:r>
              <a:rPr lang="en-US" altLang="fa-IR" sz="1900" dirty="0">
                <a:latin typeface="Times New Roman" panose="02020603050405020304" pitchFamily="18" charset="0"/>
                <a:ea typeface="Times New Roman" panose="02020603050405020304" pitchFamily="18" charset="0"/>
                <a:cs typeface="Times New Roman" panose="02020603050405020304" pitchFamily="18" charset="0"/>
              </a:rPr>
              <a:t>, et al., “</a:t>
            </a:r>
            <a:r>
              <a:rPr lang="en-US" altLang="fa-IR" sz="1900" dirty="0" err="1">
                <a:latin typeface="Times New Roman" panose="02020603050405020304" pitchFamily="18" charset="0"/>
                <a:ea typeface="Times New Roman" panose="02020603050405020304" pitchFamily="18" charset="0"/>
                <a:cs typeface="Times New Roman" panose="02020603050405020304" pitchFamily="18" charset="0"/>
              </a:rPr>
              <a:t>Vacochain</a:t>
            </a:r>
            <a:r>
              <a:rPr lang="en-US" altLang="fa-IR" sz="19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fa-IR" sz="1900" dirty="0" err="1">
                <a:latin typeface="Times New Roman" panose="02020603050405020304" pitchFamily="18" charset="0"/>
                <a:ea typeface="Times New Roman" panose="02020603050405020304" pitchFamily="18" charset="0"/>
                <a:cs typeface="Times New Roman" panose="02020603050405020304" pitchFamily="18" charset="0"/>
              </a:rPr>
              <a:t>Blockchain</a:t>
            </a:r>
            <a:r>
              <a:rPr lang="en-US" altLang="fa-IR" sz="1900" dirty="0">
                <a:latin typeface="Times New Roman" panose="02020603050405020304" pitchFamily="18" charset="0"/>
                <a:ea typeface="Times New Roman" panose="02020603050405020304" pitchFamily="18" charset="0"/>
                <a:cs typeface="Times New Roman" panose="02020603050405020304" pitchFamily="18" charset="0"/>
              </a:rPr>
              <a:t>-based 5g-assisted </a:t>
            </a:r>
            <a:r>
              <a:rPr lang="en-US" altLang="fa-IR" sz="1900" dirty="0" err="1">
                <a:latin typeface="Times New Roman" panose="02020603050405020304" pitchFamily="18" charset="0"/>
                <a:ea typeface="Times New Roman" panose="02020603050405020304" pitchFamily="18" charset="0"/>
                <a:cs typeface="Times New Roman" panose="02020603050405020304" pitchFamily="18" charset="0"/>
              </a:rPr>
              <a:t>uav</a:t>
            </a:r>
            <a:r>
              <a:rPr lang="en-US" altLang="fa-IR" sz="1900" dirty="0">
                <a:latin typeface="Times New Roman" panose="02020603050405020304" pitchFamily="18" charset="0"/>
                <a:ea typeface="Times New Roman" panose="02020603050405020304" pitchFamily="18" charset="0"/>
                <a:cs typeface="Times New Roman" panose="02020603050405020304" pitchFamily="18" charset="0"/>
              </a:rPr>
              <a:t> vaccine distribution scheme for future pandemics,” IEEE Journal of Biomedical and Health Informatics, vol. 26, no. 5, 2022. </a:t>
            </a:r>
          </a:p>
          <a:p>
            <a:pPr lvl="0" algn="justLow"/>
            <a:r>
              <a:rPr lang="en-US" altLang="fa-IR" sz="1900" dirty="0">
                <a:latin typeface="Times New Roman" panose="02020603050405020304" pitchFamily="18" charset="0"/>
                <a:ea typeface="Times New Roman" panose="02020603050405020304" pitchFamily="18" charset="0"/>
                <a:cs typeface="Times New Roman" panose="02020603050405020304" pitchFamily="18" charset="0"/>
              </a:rPr>
              <a:t>[2] A. </a:t>
            </a:r>
            <a:r>
              <a:rPr lang="en-US" altLang="fa-IR" sz="1900" dirty="0" err="1">
                <a:latin typeface="Times New Roman" panose="02020603050405020304" pitchFamily="18" charset="0"/>
                <a:ea typeface="Times New Roman" panose="02020603050405020304" pitchFamily="18" charset="0"/>
                <a:cs typeface="Times New Roman" panose="02020603050405020304" pitchFamily="18" charset="0"/>
              </a:rPr>
              <a:t>Verma</a:t>
            </a:r>
            <a:r>
              <a:rPr lang="en-US" altLang="fa-IR" sz="1900" dirty="0">
                <a:latin typeface="Times New Roman" panose="02020603050405020304" pitchFamily="18" charset="0"/>
                <a:ea typeface="Times New Roman" panose="02020603050405020304" pitchFamily="18" charset="0"/>
                <a:cs typeface="Times New Roman" panose="02020603050405020304" pitchFamily="18" charset="0"/>
              </a:rPr>
              <a:t>, et al., “</a:t>
            </a:r>
            <a:r>
              <a:rPr lang="en-US" altLang="fa-IR" sz="1900" dirty="0" err="1">
                <a:latin typeface="Times New Roman" panose="02020603050405020304" pitchFamily="18" charset="0"/>
                <a:ea typeface="Times New Roman" panose="02020603050405020304" pitchFamily="18" charset="0"/>
                <a:cs typeface="Times New Roman" panose="02020603050405020304" pitchFamily="18" charset="0"/>
              </a:rPr>
              <a:t>Sanjeevni</a:t>
            </a:r>
            <a:r>
              <a:rPr lang="en-US" altLang="fa-IR" sz="1900" dirty="0">
                <a:latin typeface="Times New Roman" panose="02020603050405020304" pitchFamily="18" charset="0"/>
                <a:ea typeface="Times New Roman" panose="02020603050405020304" pitchFamily="18" charset="0"/>
                <a:cs typeface="Times New Roman" panose="02020603050405020304" pitchFamily="18" charset="0"/>
              </a:rPr>
              <a:t>: Secure </a:t>
            </a:r>
            <a:r>
              <a:rPr lang="en-US" altLang="fa-IR" sz="1900" dirty="0" err="1">
                <a:latin typeface="Times New Roman" panose="02020603050405020304" pitchFamily="18" charset="0"/>
                <a:ea typeface="Times New Roman" panose="02020603050405020304" pitchFamily="18" charset="0"/>
                <a:cs typeface="Times New Roman" panose="02020603050405020304" pitchFamily="18" charset="0"/>
              </a:rPr>
              <a:t>uav</a:t>
            </a:r>
            <a:r>
              <a:rPr lang="en-US" altLang="fa-IR" sz="1900" dirty="0">
                <a:latin typeface="Times New Roman" panose="02020603050405020304" pitchFamily="18" charset="0"/>
                <a:ea typeface="Times New Roman" panose="02020603050405020304" pitchFamily="18" charset="0"/>
                <a:cs typeface="Times New Roman" panose="02020603050405020304" pitchFamily="18" charset="0"/>
              </a:rPr>
              <a:t>-envisioned massive vaccine distribution for covid-19 underlying 6g network,” IEEE Sensors Journal, vol. 23, no. 2, 2023.</a:t>
            </a:r>
            <a:endParaRPr lang="fa-IR" altLang="fa-IR" sz="19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FD939E26-22BE-7204-7444-289D25A227A5}"/>
              </a:ext>
            </a:extLst>
          </p:cNvPr>
          <p:cNvSpPr txBox="1"/>
          <p:nvPr/>
        </p:nvSpPr>
        <p:spPr>
          <a:xfrm>
            <a:off x="10001251" y="16250982"/>
            <a:ext cx="8458103" cy="553998"/>
          </a:xfrm>
          <a:prstGeom prst="rect">
            <a:avLst/>
          </a:prstGeom>
          <a:noFill/>
        </p:spPr>
        <p:txBody>
          <a:bodyPr wrap="square" rtlCol="0">
            <a:spAutoFit/>
          </a:bodyPr>
          <a:lstStyle/>
          <a:p>
            <a:pPr algn="ctr" defTabSz="457200" rtl="1"/>
            <a:r>
              <a:rPr lang="en-US" sz="3000" b="1" dirty="0">
                <a:solidFill>
                  <a:srgbClr val="DE1C4E"/>
                </a:solidFill>
                <a:latin typeface="Times New Roman" panose="02020603050405020304" pitchFamily="18" charset="0"/>
                <a:ea typeface="B Nazanin" charset="0"/>
                <a:cs typeface="Times New Roman" panose="02020603050405020304" pitchFamily="18" charset="0"/>
              </a:rPr>
              <a:t>Conclusions</a:t>
            </a:r>
            <a:r>
              <a:rPr lang="fa-IR" sz="3000" b="1" dirty="0">
                <a:solidFill>
                  <a:srgbClr val="DE1C4E"/>
                </a:solidFill>
                <a:latin typeface="Times New Roman" panose="02020603050405020304" pitchFamily="18" charset="0"/>
                <a:ea typeface="B Nazanin" charset="0"/>
                <a:cs typeface="Times New Roman" panose="02020603050405020304" pitchFamily="18" charset="0"/>
              </a:rPr>
              <a:t> </a:t>
            </a:r>
            <a:endParaRPr lang="en-US" sz="3000" b="1" dirty="0">
              <a:solidFill>
                <a:srgbClr val="DE1C4E"/>
              </a:solidFill>
              <a:latin typeface="Times New Roman" panose="02020603050405020304" pitchFamily="18" charset="0"/>
              <a:ea typeface="B Nazanin" charset="0"/>
              <a:cs typeface="Times New Roman" panose="02020603050405020304" pitchFamily="18" charset="0"/>
            </a:endParaRPr>
          </a:p>
        </p:txBody>
      </p:sp>
      <p:sp>
        <p:nvSpPr>
          <p:cNvPr id="40" name="Rectangle 27">
            <a:extLst>
              <a:ext uri="{FF2B5EF4-FFF2-40B4-BE49-F238E27FC236}">
                <a16:creationId xmlns:a16="http://schemas.microsoft.com/office/drawing/2014/main" id="{C0F156B3-8428-4D36-8C1F-FAD127764B31}"/>
              </a:ext>
            </a:extLst>
          </p:cNvPr>
          <p:cNvSpPr>
            <a:spLocks noChangeArrowheads="1"/>
          </p:cNvSpPr>
          <p:nvPr/>
        </p:nvSpPr>
        <p:spPr bwMode="auto">
          <a:xfrm>
            <a:off x="14890802" y="23711055"/>
            <a:ext cx="3200856" cy="91687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lIns="54571" tIns="27286" rIns="54571" bIns="27286">
            <a:spAutoFit/>
          </a:bodyPr>
          <a:lstStyle/>
          <a:p>
            <a:pPr algn="ctr" defTabSz="914400" eaLnBrk="0" fontAlgn="base" hangingPunct="0">
              <a:spcBef>
                <a:spcPct val="0"/>
              </a:spcBef>
              <a:spcAft>
                <a:spcPct val="0"/>
              </a:spcAft>
            </a:pPr>
            <a:r>
              <a:rPr lang="en-US" sz="2800" b="1" dirty="0">
                <a:solidFill>
                  <a:schemeClr val="bg1"/>
                </a:solidFill>
                <a:latin typeface="Times New Roman" panose="02020603050405020304" pitchFamily="18" charset="0"/>
                <a:cs typeface="Times New Roman" panose="02020603050405020304" pitchFamily="18" charset="0"/>
              </a:rPr>
              <a:t>ARTICLE CODE : </a:t>
            </a:r>
            <a:r>
              <a:rPr lang="en-US" sz="2800" b="1" dirty="0" smtClean="0">
                <a:solidFill>
                  <a:schemeClr val="bg1"/>
                </a:solidFill>
                <a:latin typeface="Times New Roman" panose="02020603050405020304" pitchFamily="18" charset="0"/>
                <a:cs typeface="Times New Roman" panose="02020603050405020304" pitchFamily="18" charset="0"/>
              </a:rPr>
              <a:t>1420</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42" name="TextBox 41">
            <a:extLst>
              <a:ext uri="{FF2B5EF4-FFF2-40B4-BE49-F238E27FC236}">
                <a16:creationId xmlns:a16="http://schemas.microsoft.com/office/drawing/2014/main" id="{B545F765-BF90-86AA-2E52-F8AFBD1C9DDD}"/>
              </a:ext>
            </a:extLst>
          </p:cNvPr>
          <p:cNvSpPr txBox="1"/>
          <p:nvPr/>
        </p:nvSpPr>
        <p:spPr>
          <a:xfrm>
            <a:off x="654998" y="11818336"/>
            <a:ext cx="8938768" cy="4161894"/>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lvl="0" defTabSz="457200" rtl="0"/>
            <a:r>
              <a:rPr lang="en-US" sz="2400" kern="0" dirty="0">
                <a:solidFill>
                  <a:prstClr val="black"/>
                </a:solidFill>
                <a:latin typeface="Times New Roman" panose="02020603050405020304" pitchFamily="18" charset="0"/>
                <a:cs typeface="Times New Roman" panose="02020603050405020304" pitchFamily="18" charset="0"/>
              </a:rPr>
              <a:t>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a:t>
            </a:r>
            <a:r>
              <a:rPr lang="en-US" sz="2400" kern="0" dirty="0" smtClean="0">
                <a:solidFill>
                  <a:prstClr val="black"/>
                </a:solidFill>
                <a:latin typeface="Times New Roman" panose="02020603050405020304" pitchFamily="18" charset="0"/>
                <a:cs typeface="Times New Roman" panose="02020603050405020304" pitchFamily="18" charset="0"/>
              </a:rPr>
              <a:t>paper.</a:t>
            </a:r>
            <a:endParaRPr lang="fa-IR" sz="2400" kern="0" dirty="0">
              <a:solidFill>
                <a:prstClr val="black"/>
              </a:solidFill>
              <a:latin typeface="Times New Roman" panose="02020603050405020304" pitchFamily="18" charset="0"/>
              <a:cs typeface="Times New Roman" panose="02020603050405020304" pitchFamily="18" charset="0"/>
            </a:endParaRPr>
          </a:p>
        </p:txBody>
      </p:sp>
      <p:sp>
        <p:nvSpPr>
          <p:cNvPr id="43" name="TextBox 42">
            <a:extLst>
              <a:ext uri="{FF2B5EF4-FFF2-40B4-BE49-F238E27FC236}">
                <a16:creationId xmlns:a16="http://schemas.microsoft.com/office/drawing/2014/main" id="{B545F765-BF90-86AA-2E52-F8AFBD1C9DDD}"/>
              </a:ext>
            </a:extLst>
          </p:cNvPr>
          <p:cNvSpPr txBox="1"/>
          <p:nvPr/>
        </p:nvSpPr>
        <p:spPr>
          <a:xfrm>
            <a:off x="702989" y="16297395"/>
            <a:ext cx="8938768" cy="4051633"/>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lvl="0" defTabSz="457200" rtl="0"/>
            <a:r>
              <a:rPr lang="en-US" sz="2400" kern="0" dirty="0">
                <a:solidFill>
                  <a:prstClr val="black"/>
                </a:solidFill>
                <a:latin typeface="Times New Roman" panose="02020603050405020304" pitchFamily="18" charset="0"/>
                <a:cs typeface="Times New Roman" panose="02020603050405020304" pitchFamily="18" charset="0"/>
              </a:rPr>
              <a:t>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a:t>
            </a:r>
            <a:r>
              <a:rPr lang="en-US" sz="2400" kern="0" dirty="0" smtClean="0">
                <a:solidFill>
                  <a:prstClr val="black"/>
                </a:solidFill>
                <a:latin typeface="Times New Roman" panose="02020603050405020304" pitchFamily="18" charset="0"/>
                <a:cs typeface="Times New Roman" panose="02020603050405020304" pitchFamily="18" charset="0"/>
              </a:rPr>
              <a:t>paper.</a:t>
            </a:r>
            <a:endParaRPr lang="fa-IR" sz="2400" kern="0" dirty="0">
              <a:solidFill>
                <a:prstClr val="black"/>
              </a:solidFill>
              <a:latin typeface="Times New Roman" panose="02020603050405020304" pitchFamily="18" charset="0"/>
              <a:cs typeface="Times New Roman" panose="02020603050405020304" pitchFamily="18" charset="0"/>
            </a:endParaRPr>
          </a:p>
        </p:txBody>
      </p:sp>
      <p:sp>
        <p:nvSpPr>
          <p:cNvPr id="44" name="TextBox 43">
            <a:extLst>
              <a:ext uri="{FF2B5EF4-FFF2-40B4-BE49-F238E27FC236}">
                <a16:creationId xmlns:a16="http://schemas.microsoft.com/office/drawing/2014/main" id="{B545F765-BF90-86AA-2E52-F8AFBD1C9DDD}"/>
              </a:ext>
            </a:extLst>
          </p:cNvPr>
          <p:cNvSpPr txBox="1"/>
          <p:nvPr/>
        </p:nvSpPr>
        <p:spPr>
          <a:xfrm>
            <a:off x="689410" y="20735490"/>
            <a:ext cx="8938768" cy="3429392"/>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lvl="0" defTabSz="457200" rtl="0"/>
            <a:r>
              <a:rPr lang="en-US" sz="2400" kern="0" dirty="0">
                <a:solidFill>
                  <a:prstClr val="black"/>
                </a:solidFill>
                <a:latin typeface="Times New Roman" panose="02020603050405020304" pitchFamily="18" charset="0"/>
                <a:cs typeface="Times New Roman" panose="02020603050405020304" pitchFamily="18" charset="0"/>
              </a:rPr>
              <a:t>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paper This </a:t>
            </a:r>
            <a:r>
              <a:rPr lang="en-US" sz="2400" kern="0" dirty="0" smtClean="0">
                <a:solidFill>
                  <a:prstClr val="black"/>
                </a:solidFill>
                <a:latin typeface="Times New Roman" panose="02020603050405020304" pitchFamily="18" charset="0"/>
                <a:cs typeface="Times New Roman" panose="02020603050405020304" pitchFamily="18" charset="0"/>
              </a:rPr>
              <a:t>paper</a:t>
            </a:r>
            <a:r>
              <a:rPr lang="fa-IR" sz="2400" kern="0" dirty="0" smtClean="0">
                <a:solidFill>
                  <a:prstClr val="black"/>
                </a:solidFill>
                <a:latin typeface="Times New Roman" panose="02020603050405020304" pitchFamily="18" charset="0"/>
                <a:cs typeface="Times New Roman" panose="02020603050405020304" pitchFamily="18" charset="0"/>
              </a:rPr>
              <a:t>.</a:t>
            </a:r>
            <a:endParaRPr lang="fa-IR" sz="2400" kern="0" dirty="0">
              <a:solidFill>
                <a:prstClr val="black"/>
              </a:solidFill>
              <a:latin typeface="Times New Roman" panose="02020603050405020304" pitchFamily="18" charset="0"/>
              <a:cs typeface="Times New Roman" panose="02020603050405020304" pitchFamily="18" charset="0"/>
            </a:endParaRPr>
          </a:p>
        </p:txBody>
      </p:sp>
      <p:sp>
        <p:nvSpPr>
          <p:cNvPr id="31" name="Rectangle 30">
            <a:extLst>
              <a:ext uri="{FF2B5EF4-FFF2-40B4-BE49-F238E27FC236}">
                <a16:creationId xmlns:a16="http://schemas.microsoft.com/office/drawing/2014/main" id="{13398D5F-37BC-454B-AD10-1C8A881BA638}"/>
              </a:ext>
            </a:extLst>
          </p:cNvPr>
          <p:cNvSpPr/>
          <p:nvPr/>
        </p:nvSpPr>
        <p:spPr>
          <a:xfrm>
            <a:off x="10097701" y="10150225"/>
            <a:ext cx="8283289" cy="384721"/>
          </a:xfrm>
          <a:prstGeom prst="rect">
            <a:avLst/>
          </a:prstGeom>
        </p:spPr>
        <p:txBody>
          <a:bodyPr wrap="square">
            <a:spAutoFit/>
          </a:bodyPr>
          <a:lstStyle/>
          <a:p>
            <a:pPr marR="17145" algn="ctr" eaLnBrk="0" fontAlgn="base" hangingPunct="0">
              <a:spcBef>
                <a:spcPct val="0"/>
              </a:spcBef>
              <a:tabLst>
                <a:tab pos="354330" algn="l"/>
              </a:tabLst>
            </a:pPr>
            <a:r>
              <a:rPr lang="en-US" sz="19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Figure 1. </a:t>
            </a:r>
            <a:r>
              <a:rPr lang="en-US" sz="1900" b="1" dirty="0">
                <a:latin typeface="Times New Roman" panose="02020603050405020304" pitchFamily="18" charset="0"/>
                <a:cs typeface="Times New Roman" panose="02020603050405020304" pitchFamily="18" charset="0"/>
              </a:rPr>
              <a:t>This paper This paper This paper </a:t>
            </a:r>
            <a:endParaRPr lang="en-US" sz="19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3" name="Rectangle 32">
            <a:extLst>
              <a:ext uri="{FF2B5EF4-FFF2-40B4-BE49-F238E27FC236}">
                <a16:creationId xmlns:a16="http://schemas.microsoft.com/office/drawing/2014/main" id="{13398D5F-37BC-454B-AD10-1C8A881BA638}"/>
              </a:ext>
            </a:extLst>
          </p:cNvPr>
          <p:cNvSpPr/>
          <p:nvPr/>
        </p:nvSpPr>
        <p:spPr>
          <a:xfrm>
            <a:off x="10042903" y="16006861"/>
            <a:ext cx="8400080" cy="384721"/>
          </a:xfrm>
          <a:prstGeom prst="rect">
            <a:avLst/>
          </a:prstGeom>
        </p:spPr>
        <p:txBody>
          <a:bodyPr wrap="square">
            <a:spAutoFit/>
          </a:bodyPr>
          <a:lstStyle/>
          <a:p>
            <a:pPr marR="17145" algn="ctr" eaLnBrk="0" fontAlgn="base" hangingPunct="0">
              <a:spcBef>
                <a:spcPct val="0"/>
              </a:spcBef>
              <a:tabLst>
                <a:tab pos="354330" algn="l"/>
              </a:tabLst>
            </a:pPr>
            <a:r>
              <a:rPr lang="en-US" sz="1900" b="1" dirty="0" smtClean="0">
                <a:solidFill>
                  <a:srgbClr val="000000"/>
                </a:solidFill>
                <a:latin typeface="Times New Roman" panose="02020603050405020304" pitchFamily="18" charset="0"/>
                <a:ea typeface="Times New Roman" panose="02020603050405020304" pitchFamily="18" charset="0"/>
                <a:cs typeface="Arial" pitchFamily="34" charset="0"/>
              </a:rPr>
              <a:t>Figure 2. </a:t>
            </a:r>
            <a:r>
              <a:rPr lang="en-US" sz="1900" b="1" dirty="0">
                <a:solidFill>
                  <a:srgbClr val="000000"/>
                </a:solidFill>
                <a:latin typeface="Times New Roman" panose="02020603050405020304" pitchFamily="18" charset="0"/>
                <a:ea typeface="Times New Roman" panose="02020603050405020304" pitchFamily="18" charset="0"/>
                <a:cs typeface="Arial" pitchFamily="34" charset="0"/>
              </a:rPr>
              <a:t>This paper This paper This paper </a:t>
            </a:r>
          </a:p>
        </p:txBody>
      </p:sp>
      <p:pic>
        <p:nvPicPr>
          <p:cNvPr id="24" name="Picture 2" descr="https://conf.iaun.iau.ir/Areas/Panel/Hamayesh/2/Image/Baner/f2a30952-3519-4cd3-b28a-e40e9be6c677.jpg?v=xnoFW8GwBa9oe17kQXdCemxxupby_wMREroWdVaSo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18927763" cy="342900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a:xfrm>
            <a:off x="266700" y="3638550"/>
            <a:ext cx="18421350" cy="3162300"/>
          </a:xfrm>
          <a:prstGeom prst="round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7">
            <a:extLst>
              <a:ext uri="{FF2B5EF4-FFF2-40B4-BE49-F238E27FC236}">
                <a16:creationId xmlns:a16="http://schemas.microsoft.com/office/drawing/2014/main" id="{2844D536-9BD4-4B87-A1CE-8B7A4533DB54}"/>
              </a:ext>
            </a:extLst>
          </p:cNvPr>
          <p:cNvSpPr>
            <a:spLocks noChangeArrowheads="1"/>
          </p:cNvSpPr>
          <p:nvPr/>
        </p:nvSpPr>
        <p:spPr bwMode="auto">
          <a:xfrm>
            <a:off x="590550" y="3645960"/>
            <a:ext cx="17697449" cy="79376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lIns="54571" tIns="27286" rIns="54571" bIns="27286">
            <a:spAutoFit/>
          </a:bodyPr>
          <a:lstStyle/>
          <a:p>
            <a:pPr algn="ctr" eaLnBrk="0" fontAlgn="base" hangingPunct="0">
              <a:spcBef>
                <a:spcPct val="0"/>
              </a:spcBef>
              <a:spcAft>
                <a:spcPct val="0"/>
              </a:spcAft>
            </a:pPr>
            <a:r>
              <a:rPr lang="en-US" sz="4800" b="1" dirty="0">
                <a:solidFill>
                  <a:srgbClr val="000000"/>
                </a:solidFill>
                <a:latin typeface="Times New Roman" panose="02020603050405020304" pitchFamily="18" charset="0"/>
                <a:cs typeface="Times New Roman" panose="02020603050405020304" pitchFamily="18" charset="0"/>
              </a:rPr>
              <a:t>Article </a:t>
            </a:r>
            <a:r>
              <a:rPr lang="en-US" sz="4800" b="1" dirty="0" smtClean="0">
                <a:solidFill>
                  <a:srgbClr val="000000"/>
                </a:solidFill>
                <a:latin typeface="Times New Roman" panose="02020603050405020304" pitchFamily="18" charset="0"/>
                <a:cs typeface="Times New Roman" panose="02020603050405020304" pitchFamily="18" charset="0"/>
              </a:rPr>
              <a:t>Title</a:t>
            </a:r>
            <a:endParaRPr lang="en-US" sz="4800" dirty="0">
              <a:solidFill>
                <a:srgbClr val="000000"/>
              </a:solidFill>
              <a:latin typeface="Times New Roman" panose="02020603050405020304" pitchFamily="18" charset="0"/>
              <a:cs typeface="Times New Roman" panose="02020603050405020304" pitchFamily="18" charset="0"/>
            </a:endParaRPr>
          </a:p>
        </p:txBody>
      </p:sp>
      <p:sp>
        <p:nvSpPr>
          <p:cNvPr id="35" name="Rectangle 34"/>
          <p:cNvSpPr/>
          <p:nvPr/>
        </p:nvSpPr>
        <p:spPr>
          <a:xfrm>
            <a:off x="457200" y="6066910"/>
            <a:ext cx="17983200" cy="523220"/>
          </a:xfrm>
          <a:prstGeom prst="rect">
            <a:avLst/>
          </a:prstGeom>
        </p:spPr>
        <p:txBody>
          <a:bodyPr wrap="square">
            <a:spAutoFit/>
          </a:bodyPr>
          <a:lstStyle/>
          <a:p>
            <a:pPr algn="ctr"/>
            <a:r>
              <a:rPr lang="en-US" sz="2800" dirty="0">
                <a:latin typeface="Times New Roman" panose="02020603050405020304" pitchFamily="18" charset="0"/>
                <a:cs typeface="Times New Roman" panose="02020603050405020304" pitchFamily="18" charset="0"/>
              </a:rPr>
              <a:t>Affiliation</a:t>
            </a:r>
            <a:endParaRPr lang="en-US" sz="2800" dirty="0">
              <a:latin typeface="Times New Roman" panose="02020603050405020304" pitchFamily="18" charset="0"/>
              <a:cs typeface="Times New Roman" panose="02020603050405020304" pitchFamily="18" charset="0"/>
            </a:endParaRPr>
          </a:p>
        </p:txBody>
      </p:sp>
      <p:sp>
        <p:nvSpPr>
          <p:cNvPr id="37" name="Rectangle 36"/>
          <p:cNvSpPr/>
          <p:nvPr/>
        </p:nvSpPr>
        <p:spPr>
          <a:xfrm>
            <a:off x="247650" y="5183824"/>
            <a:ext cx="18440399" cy="658642"/>
          </a:xfrm>
          <a:prstGeom prst="rect">
            <a:avLst/>
          </a:prstGeom>
        </p:spPr>
        <p:txBody>
          <a:bodyPr wrap="square">
            <a:spAutoFit/>
          </a:bodyPr>
          <a:lstStyle/>
          <a:p>
            <a:pPr algn="ctr">
              <a:lnSpc>
                <a:spcPct val="115000"/>
              </a:lnSpc>
            </a:pPr>
            <a:r>
              <a:rPr lang="en-US" sz="3200" b="1" dirty="0" smtClean="0">
                <a:latin typeface="Times New Roman" panose="02020603050405020304" pitchFamily="18" charset="0"/>
                <a:ea typeface="NimbusRomNo9L-Regu"/>
                <a:cs typeface="Arial" panose="020B0604020202020204" pitchFamily="34" charset="0"/>
              </a:rPr>
              <a:t>Authors</a:t>
            </a:r>
            <a:r>
              <a:rPr lang="en-US" sz="3200" b="1" dirty="0">
                <a:latin typeface="Times New Roman" panose="02020603050405020304" pitchFamily="18" charset="0"/>
                <a:ea typeface="NimbusRomNo9L-Regu"/>
                <a:cs typeface="Arial" panose="020B0604020202020204" pitchFamily="34" charset="0"/>
              </a:rPr>
              <a:t>' Names</a:t>
            </a:r>
            <a:endParaRPr lang="en-US" sz="3200" b="1" dirty="0">
              <a:latin typeface="Calibri" panose="020F0502020204030204" pitchFamily="34" charset="0"/>
              <a:ea typeface="Calibri" panose="020F0502020204030204" pitchFamily="34" charset="0"/>
              <a:cs typeface="Arial" panose="020B0604020202020204" pitchFamily="34" charset="0"/>
            </a:endParaRPr>
          </a:p>
        </p:txBody>
      </p:sp>
      <p:sp>
        <p:nvSpPr>
          <p:cNvPr id="9" name="Rectangle 8"/>
          <p:cNvSpPr/>
          <p:nvPr/>
        </p:nvSpPr>
        <p:spPr>
          <a:xfrm>
            <a:off x="0" y="23774400"/>
            <a:ext cx="18927763" cy="1417638"/>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05436" y="23907750"/>
            <a:ext cx="3387541" cy="1143000"/>
          </a:xfrm>
          <a:prstGeom prst="rect">
            <a:avLst/>
          </a:prstGeom>
        </p:spPr>
      </p:pic>
      <p:pic>
        <p:nvPicPr>
          <p:cNvPr id="1034" name="Picture 10" descr="ISC"/>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15357475" y="23848235"/>
            <a:ext cx="2130425" cy="1267603"/>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2" descr="https://conf.iaun.iau.ir/Areas/Panel/Hamayesh/2/Image/PanelSide/c4998e07-49d0-4ff7-9e39-27a272ba1b0f.png?v=x5_wAw0374XKsgk7jg03JzsryazMRfnYF_ksUrJUaQU"/>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726798" y="23831550"/>
            <a:ext cx="724715" cy="1360488"/>
          </a:xfrm>
          <a:prstGeom prst="rect">
            <a:avLst/>
          </a:prstGeom>
          <a:noFill/>
          <a:extLst>
            <a:ext uri="{909E8E84-426E-40DD-AFC4-6F175D3DCCD1}">
              <a14:hiddenFill xmlns:a14="http://schemas.microsoft.com/office/drawing/2010/main">
                <a:solidFill>
                  <a:srgbClr val="FFFFFF"/>
                </a:solidFill>
              </a14:hiddenFill>
            </a:ext>
          </a:extLst>
        </p:spPr>
      </p:pic>
      <p:sp>
        <p:nvSpPr>
          <p:cNvPr id="46" name="TextBox 45">
            <a:extLst>
              <a:ext uri="{FF2B5EF4-FFF2-40B4-BE49-F238E27FC236}">
                <a16:creationId xmlns:a16="http://schemas.microsoft.com/office/drawing/2014/main" id="{77D75E1B-06F1-4655-A0AF-7A9D0EF418D7}"/>
              </a:ext>
            </a:extLst>
          </p:cNvPr>
          <p:cNvSpPr txBox="1"/>
          <p:nvPr/>
        </p:nvSpPr>
        <p:spPr>
          <a:xfrm>
            <a:off x="4133850" y="23834845"/>
            <a:ext cx="11125200" cy="830997"/>
          </a:xfrm>
          <a:prstGeom prst="rect">
            <a:avLst/>
          </a:prstGeom>
          <a:noFill/>
        </p:spPr>
        <p:txBody>
          <a:bodyPr wrap="square" rtlCol="0">
            <a:spAutoFit/>
          </a:bodyPr>
          <a:lstStyle/>
          <a:p>
            <a:pPr algn="ctr"/>
            <a:r>
              <a:rPr lang="en-US" sz="2400" b="1" i="0" u="none" strike="noStrike" baseline="0"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6th International Conference on Optimizing Electrical Energy </a:t>
            </a:r>
            <a:r>
              <a:rPr lang="en-US" sz="2400" b="1" dirty="0" smtClean="0">
                <a:latin typeface="Times New Roman" panose="02020603050405020304" pitchFamily="18" charset="0"/>
                <a:cs typeface="Times New Roman" panose="02020603050405020304" pitchFamily="18" charset="0"/>
              </a:rPr>
              <a:t>Consumption (OEEC202</a:t>
            </a:r>
            <a:r>
              <a:rPr lang="fa-IR" sz="2400" b="1" dirty="0" smtClean="0">
                <a:latin typeface="Times New Roman" panose="02020603050405020304" pitchFamily="18" charset="0"/>
                <a:cs typeface="Times New Roman" panose="02020603050405020304" pitchFamily="18" charset="0"/>
              </a:rPr>
              <a:t>5</a:t>
            </a:r>
            <a:r>
              <a:rPr lang="en-US"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p:txBody>
      </p:sp>
      <p:sp>
        <p:nvSpPr>
          <p:cNvPr id="16" name="Rectangle 15"/>
          <p:cNvSpPr/>
          <p:nvPr/>
        </p:nvSpPr>
        <p:spPr>
          <a:xfrm>
            <a:off x="4152900" y="24678759"/>
            <a:ext cx="11087099" cy="461665"/>
          </a:xfrm>
          <a:prstGeom prst="rect">
            <a:avLst/>
          </a:prstGeom>
        </p:spPr>
        <p:txBody>
          <a:bodyPr wrap="square">
            <a:spAutoFit/>
          </a:bodyPr>
          <a:lstStyle/>
          <a:p>
            <a:pPr algn="ctr"/>
            <a:r>
              <a:rPr lang="en-US" sz="2400" b="1" dirty="0">
                <a:latin typeface="Times New Roman" panose="02020603050405020304" pitchFamily="18" charset="0"/>
                <a:ea typeface="Calibri" panose="020F0502020204030204" pitchFamily="34" charset="0"/>
                <a:cs typeface="B Nazanin" panose="00000400000000000000" pitchFamily="2" charset="-78"/>
              </a:rPr>
              <a:t>February </a:t>
            </a:r>
            <a:r>
              <a:rPr lang="en-US" sz="2400" b="1" dirty="0" smtClean="0">
                <a:latin typeface="Times New Roman" panose="02020603050405020304" pitchFamily="18" charset="0"/>
                <a:ea typeface="Calibri" panose="020F0502020204030204" pitchFamily="34" charset="0"/>
                <a:cs typeface="B Nazanin" panose="00000400000000000000" pitchFamily="2" charset="-78"/>
              </a:rPr>
              <a:t>25-26, 2025 - Islamic </a:t>
            </a:r>
            <a:r>
              <a:rPr lang="en-US" sz="2400" b="1" dirty="0">
                <a:latin typeface="Times New Roman" panose="02020603050405020304" pitchFamily="18" charset="0"/>
                <a:ea typeface="Calibri" panose="020F0502020204030204" pitchFamily="34" charset="0"/>
                <a:cs typeface="B Nazanin" panose="00000400000000000000" pitchFamily="2" charset="-78"/>
              </a:rPr>
              <a:t>Azad University, </a:t>
            </a:r>
            <a:r>
              <a:rPr lang="en-US" sz="2400" b="1" dirty="0" err="1">
                <a:latin typeface="Times New Roman" panose="02020603050405020304" pitchFamily="18" charset="0"/>
                <a:ea typeface="Calibri" panose="020F0502020204030204" pitchFamily="34" charset="0"/>
                <a:cs typeface="B Nazanin" panose="00000400000000000000" pitchFamily="2" charset="-78"/>
              </a:rPr>
              <a:t>Najafabad</a:t>
            </a:r>
            <a:r>
              <a:rPr lang="en-US" sz="2400" b="1" dirty="0">
                <a:latin typeface="Times New Roman" panose="02020603050405020304" pitchFamily="18" charset="0"/>
                <a:ea typeface="Calibri" panose="020F0502020204030204" pitchFamily="34" charset="0"/>
                <a:cs typeface="B Nazanin" panose="00000400000000000000" pitchFamily="2" charset="-78"/>
              </a:rPr>
              <a:t> </a:t>
            </a:r>
            <a:r>
              <a:rPr lang="en-US" sz="2400" b="1" dirty="0" smtClean="0">
                <a:latin typeface="Times New Roman" panose="02020603050405020304" pitchFamily="18" charset="0"/>
                <a:ea typeface="Calibri" panose="020F0502020204030204" pitchFamily="34" charset="0"/>
                <a:cs typeface="B Nazanin" panose="00000400000000000000" pitchFamily="2" charset="-78"/>
              </a:rPr>
              <a:t>Branch (IAUN)</a:t>
            </a:r>
            <a:endParaRPr lang="en-US" sz="2400" b="1" dirty="0"/>
          </a:p>
        </p:txBody>
      </p:sp>
      <p:pic>
        <p:nvPicPr>
          <p:cNvPr id="47" name="Picture 2" descr="https://conf.iaun.iau.ir/Areas/Panel/Hamayesh/2/Image/PanelSide/c4998e07-49d0-4ff7-9e39-27a272ba1b0f.png?v=x5_wAw0374XKsgk7jg03JzsryazMRfnYF_ksUrJUaQU"/>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36077" y="76200"/>
            <a:ext cx="943736" cy="177165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N.J. Customers Can Save Energy, Money, Environment – FirstEnergy Retiree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20301" y="7067550"/>
            <a:ext cx="8496300" cy="3113088"/>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12" descr="N.J. Customers Can Save Energy, Money, Environment – FirstEnergy Retiree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01251" y="10572750"/>
            <a:ext cx="8496300" cy="542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620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440</TotalTime>
  <Words>745</Words>
  <Application>Microsoft Office PowerPoint</Application>
  <PresentationFormat>Custom</PresentationFormat>
  <Paragraphs>22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Nazanin</vt:lpstr>
      <vt:lpstr>Calibri</vt:lpstr>
      <vt:lpstr>Calibri Light</vt:lpstr>
      <vt:lpstr>NimbusRomNo9L-Regu</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989055167382</dc:creator>
  <cp:lastModifiedBy>Windows User</cp:lastModifiedBy>
  <cp:revision>41</cp:revision>
  <dcterms:created xsi:type="dcterms:W3CDTF">2023-10-02T18:32:09Z</dcterms:created>
  <dcterms:modified xsi:type="dcterms:W3CDTF">2025-02-17T09:49:02Z</dcterms:modified>
</cp:coreProperties>
</file>