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15122525" cy="21602700"/>
  <p:notesSz cx="6858000" cy="9144000"/>
  <p:defaultTextStyle>
    <a:defPPr>
      <a:defRPr lang="en-US"/>
    </a:defPPr>
    <a:lvl1pPr marL="0" algn="l" defTabSz="2096556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1pPr>
    <a:lvl2pPr marL="1048276" algn="l" defTabSz="2096556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2pPr>
    <a:lvl3pPr marL="2096556" algn="l" defTabSz="2096556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3pPr>
    <a:lvl4pPr marL="3144834" algn="l" defTabSz="2096556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4pPr>
    <a:lvl5pPr marL="4193115" algn="l" defTabSz="2096556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5pPr>
    <a:lvl6pPr marL="5241390" algn="l" defTabSz="2096556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6pPr>
    <a:lvl7pPr marL="6289666" algn="l" defTabSz="2096556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7pPr>
    <a:lvl8pPr marL="7337944" algn="l" defTabSz="2096556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8pPr>
    <a:lvl9pPr marL="8386222" algn="l" defTabSz="2096556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14" y="-78"/>
      </p:cViewPr>
      <p:guideLst>
        <p:guide orient="horz" pos="6804"/>
        <p:guide pos="476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E38CB-2307-4D27-A700-266FCB9FF78B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28850" y="685800"/>
            <a:ext cx="2400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7FD286-5295-4D34-8AE5-A66E289C7E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675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096556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1048276" algn="l" defTabSz="2096556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2096556" algn="l" defTabSz="2096556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3144834" algn="l" defTabSz="2096556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4193115" algn="l" defTabSz="2096556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5241390" algn="l" defTabSz="2096556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6289666" algn="l" defTabSz="2096556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7337944" algn="l" defTabSz="2096556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8386222" algn="l" defTabSz="2096556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230438" y="687388"/>
            <a:ext cx="2398712" cy="3425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58665" indent="-61025">
              <a:spcBef>
                <a:spcPct val="30000"/>
              </a:spcBef>
              <a:defRPr sz="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244100" indent="-48820">
              <a:spcBef>
                <a:spcPct val="30000"/>
              </a:spcBef>
              <a:defRPr sz="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341740" indent="-48820">
              <a:spcBef>
                <a:spcPct val="30000"/>
              </a:spcBef>
              <a:defRPr sz="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439380" indent="-48820">
              <a:spcBef>
                <a:spcPct val="30000"/>
              </a:spcBef>
              <a:defRPr sz="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537020" indent="-48820" eaLnBrk="0" fontAlgn="base" hangingPunct="0">
              <a:spcBef>
                <a:spcPct val="30000"/>
              </a:spcBef>
              <a:spcAft>
                <a:spcPct val="0"/>
              </a:spcAft>
              <a:defRPr sz="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634661" indent="-48820" eaLnBrk="0" fontAlgn="base" hangingPunct="0">
              <a:spcBef>
                <a:spcPct val="30000"/>
              </a:spcBef>
              <a:spcAft>
                <a:spcPct val="0"/>
              </a:spcAft>
              <a:defRPr sz="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732301" indent="-48820" eaLnBrk="0" fontAlgn="base" hangingPunct="0">
              <a:spcBef>
                <a:spcPct val="30000"/>
              </a:spcBef>
              <a:spcAft>
                <a:spcPct val="0"/>
              </a:spcAft>
              <a:defRPr sz="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829941" indent="-48820" eaLnBrk="0" fontAlgn="base" hangingPunct="0">
              <a:spcBef>
                <a:spcPct val="30000"/>
              </a:spcBef>
              <a:spcAft>
                <a:spcPct val="0"/>
              </a:spcAft>
              <a:defRPr sz="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9D178B3-6AAD-4BA4-9741-2C9B0A924217}" type="slidenum">
              <a:rPr lang="ar-SA" sz="300">
                <a:solidFill>
                  <a:prstClr val="black"/>
                </a:solidFill>
                <a:latin typeface="Times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lang="en-US" sz="300">
              <a:solidFill>
                <a:prstClr val="black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051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4191" y="6710843"/>
            <a:ext cx="12854147" cy="463057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8380" y="12241530"/>
            <a:ext cx="10585768" cy="552069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49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09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14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196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245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2944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343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392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1F4839-5EB3-4077-B7D5-27FFE8A930ED}" type="slidenum">
              <a:rPr lang="ar-SA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258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23FA42-D719-46EE-8EF9-DDB086211725}" type="slidenum">
              <a:rPr lang="ar-SA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839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63830" y="865114"/>
            <a:ext cx="3402568" cy="1843230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6127" y="865114"/>
            <a:ext cx="9955662" cy="1843230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40FF2F-FD09-4AE5-AE54-129F3E327215}" type="slidenum">
              <a:rPr lang="ar-SA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293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25E9A6-4BBE-4023-A9DA-7A133B38C68B}" type="slidenum">
              <a:rPr lang="ar-SA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545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577" y="13881740"/>
            <a:ext cx="12854147" cy="4290537"/>
          </a:xfrm>
        </p:spPr>
        <p:txBody>
          <a:bodyPr anchor="t"/>
          <a:lstStyle>
            <a:lvl1pPr algn="l">
              <a:defRPr sz="9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4577" y="9156151"/>
            <a:ext cx="12854147" cy="4725589"/>
          </a:xfrm>
        </p:spPr>
        <p:txBody>
          <a:bodyPr anchor="b"/>
          <a:lstStyle>
            <a:lvl1pPr marL="0" indent="0">
              <a:buNone/>
              <a:defRPr sz="4600">
                <a:solidFill>
                  <a:schemeClr val="tx1">
                    <a:tint val="75000"/>
                  </a:schemeClr>
                </a:solidFill>
              </a:defRPr>
            </a:lvl1pPr>
            <a:lvl2pPr marL="1049074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2pPr>
            <a:lvl3pPr marL="2098149" indent="0">
              <a:buNone/>
              <a:defRPr sz="3700">
                <a:solidFill>
                  <a:schemeClr val="tx1">
                    <a:tint val="75000"/>
                  </a:schemeClr>
                </a:solidFill>
              </a:defRPr>
            </a:lvl3pPr>
            <a:lvl4pPr marL="314722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41963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524537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6294448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7343522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839259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7A473-C446-40D5-8CD1-4C0DFF6DB734}" type="slidenum">
              <a:rPr lang="ar-SA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6126" y="5040635"/>
            <a:ext cx="6679115" cy="14256783"/>
          </a:xfrm>
        </p:spPr>
        <p:txBody>
          <a:bodyPr/>
          <a:lstStyle>
            <a:lvl1pPr>
              <a:defRPr sz="6500"/>
            </a:lvl1pPr>
            <a:lvl2pPr>
              <a:defRPr sz="5500"/>
            </a:lvl2pPr>
            <a:lvl3pPr>
              <a:defRPr sz="4600"/>
            </a:lvl3pPr>
            <a:lvl4pPr>
              <a:defRPr sz="4200"/>
            </a:lvl4pPr>
            <a:lvl5pPr>
              <a:defRPr sz="4200"/>
            </a:lvl5pPr>
            <a:lvl6pPr>
              <a:defRPr sz="4200"/>
            </a:lvl6pPr>
            <a:lvl7pPr>
              <a:defRPr sz="4200"/>
            </a:lvl7pPr>
            <a:lvl8pPr>
              <a:defRPr sz="4200"/>
            </a:lvl8pPr>
            <a:lvl9pPr>
              <a:defRPr sz="4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7284" y="5040635"/>
            <a:ext cx="6679115" cy="14256783"/>
          </a:xfrm>
        </p:spPr>
        <p:txBody>
          <a:bodyPr/>
          <a:lstStyle>
            <a:lvl1pPr>
              <a:defRPr sz="6500"/>
            </a:lvl1pPr>
            <a:lvl2pPr>
              <a:defRPr sz="5500"/>
            </a:lvl2pPr>
            <a:lvl3pPr>
              <a:defRPr sz="4600"/>
            </a:lvl3pPr>
            <a:lvl4pPr>
              <a:defRPr sz="4200"/>
            </a:lvl4pPr>
            <a:lvl5pPr>
              <a:defRPr sz="4200"/>
            </a:lvl5pPr>
            <a:lvl6pPr>
              <a:defRPr sz="4200"/>
            </a:lvl6pPr>
            <a:lvl7pPr>
              <a:defRPr sz="4200"/>
            </a:lvl7pPr>
            <a:lvl8pPr>
              <a:defRPr sz="4200"/>
            </a:lvl8pPr>
            <a:lvl9pPr>
              <a:defRPr sz="4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442C51-8F91-4BAC-A194-E55A6B00BC9F}" type="slidenum">
              <a:rPr lang="ar-SA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219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6127" y="4835606"/>
            <a:ext cx="6681741" cy="2015250"/>
          </a:xfrm>
        </p:spPr>
        <p:txBody>
          <a:bodyPr anchor="b"/>
          <a:lstStyle>
            <a:lvl1pPr marL="0" indent="0">
              <a:buNone/>
              <a:defRPr sz="5500" b="1"/>
            </a:lvl1pPr>
            <a:lvl2pPr marL="1049074" indent="0">
              <a:buNone/>
              <a:defRPr sz="4600" b="1"/>
            </a:lvl2pPr>
            <a:lvl3pPr marL="2098149" indent="0">
              <a:buNone/>
              <a:defRPr sz="4200" b="1"/>
            </a:lvl3pPr>
            <a:lvl4pPr marL="3147223" indent="0">
              <a:buNone/>
              <a:defRPr sz="3700" b="1"/>
            </a:lvl4pPr>
            <a:lvl5pPr marL="4196300" indent="0">
              <a:buNone/>
              <a:defRPr sz="3700" b="1"/>
            </a:lvl5pPr>
            <a:lvl6pPr marL="5245374" indent="0">
              <a:buNone/>
              <a:defRPr sz="3700" b="1"/>
            </a:lvl6pPr>
            <a:lvl7pPr marL="6294448" indent="0">
              <a:buNone/>
              <a:defRPr sz="3700" b="1"/>
            </a:lvl7pPr>
            <a:lvl8pPr marL="7343522" indent="0">
              <a:buNone/>
              <a:defRPr sz="3700" b="1"/>
            </a:lvl8pPr>
            <a:lvl9pPr marL="8392597" indent="0">
              <a:buNone/>
              <a:defRPr sz="3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6127" y="6850857"/>
            <a:ext cx="6681741" cy="12446557"/>
          </a:xfrm>
        </p:spPr>
        <p:txBody>
          <a:bodyPr/>
          <a:lstStyle>
            <a:lvl1pPr>
              <a:defRPr sz="5500"/>
            </a:lvl1pPr>
            <a:lvl2pPr>
              <a:defRPr sz="4600"/>
            </a:lvl2pPr>
            <a:lvl3pPr>
              <a:defRPr sz="42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82034" y="4835606"/>
            <a:ext cx="6684366" cy="2015250"/>
          </a:xfrm>
        </p:spPr>
        <p:txBody>
          <a:bodyPr anchor="b"/>
          <a:lstStyle>
            <a:lvl1pPr marL="0" indent="0">
              <a:buNone/>
              <a:defRPr sz="5500" b="1"/>
            </a:lvl1pPr>
            <a:lvl2pPr marL="1049074" indent="0">
              <a:buNone/>
              <a:defRPr sz="4600" b="1"/>
            </a:lvl2pPr>
            <a:lvl3pPr marL="2098149" indent="0">
              <a:buNone/>
              <a:defRPr sz="4200" b="1"/>
            </a:lvl3pPr>
            <a:lvl4pPr marL="3147223" indent="0">
              <a:buNone/>
              <a:defRPr sz="3700" b="1"/>
            </a:lvl4pPr>
            <a:lvl5pPr marL="4196300" indent="0">
              <a:buNone/>
              <a:defRPr sz="3700" b="1"/>
            </a:lvl5pPr>
            <a:lvl6pPr marL="5245374" indent="0">
              <a:buNone/>
              <a:defRPr sz="3700" b="1"/>
            </a:lvl6pPr>
            <a:lvl7pPr marL="6294448" indent="0">
              <a:buNone/>
              <a:defRPr sz="3700" b="1"/>
            </a:lvl7pPr>
            <a:lvl8pPr marL="7343522" indent="0">
              <a:buNone/>
              <a:defRPr sz="3700" b="1"/>
            </a:lvl8pPr>
            <a:lvl9pPr marL="8392597" indent="0">
              <a:buNone/>
              <a:defRPr sz="3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82034" y="6850857"/>
            <a:ext cx="6684366" cy="12446557"/>
          </a:xfrm>
        </p:spPr>
        <p:txBody>
          <a:bodyPr/>
          <a:lstStyle>
            <a:lvl1pPr>
              <a:defRPr sz="5500"/>
            </a:lvl1pPr>
            <a:lvl2pPr>
              <a:defRPr sz="4600"/>
            </a:lvl2pPr>
            <a:lvl3pPr>
              <a:defRPr sz="42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44339A-C890-48ED-BF5D-FCC268C73DE9}" type="slidenum">
              <a:rPr lang="ar-SA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752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9BA3C-B909-43C0-B456-626340C4E557}" type="slidenum">
              <a:rPr lang="ar-SA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591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09575A-A3B7-4313-A1F9-0C8C01A6D6B9}" type="slidenum">
              <a:rPr lang="ar-SA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604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129" y="860108"/>
            <a:ext cx="4975206" cy="3660458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2487" y="860112"/>
            <a:ext cx="8453912" cy="18437306"/>
          </a:xfrm>
        </p:spPr>
        <p:txBody>
          <a:bodyPr/>
          <a:lstStyle>
            <a:lvl1pPr>
              <a:defRPr sz="7300"/>
            </a:lvl1pPr>
            <a:lvl2pPr>
              <a:defRPr sz="6500"/>
            </a:lvl2pPr>
            <a:lvl3pPr>
              <a:defRPr sz="5500"/>
            </a:lvl3pPr>
            <a:lvl4pPr>
              <a:defRPr sz="4600"/>
            </a:lvl4pPr>
            <a:lvl5pPr>
              <a:defRPr sz="4600"/>
            </a:lvl5pPr>
            <a:lvl6pPr>
              <a:defRPr sz="4600"/>
            </a:lvl6pPr>
            <a:lvl7pPr>
              <a:defRPr sz="4600"/>
            </a:lvl7pPr>
            <a:lvl8pPr>
              <a:defRPr sz="4600"/>
            </a:lvl8pPr>
            <a:lvl9pPr>
              <a:defRPr sz="4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6129" y="4520570"/>
            <a:ext cx="4975206" cy="14776849"/>
          </a:xfrm>
        </p:spPr>
        <p:txBody>
          <a:bodyPr/>
          <a:lstStyle>
            <a:lvl1pPr marL="0" indent="0">
              <a:buNone/>
              <a:defRPr sz="3200"/>
            </a:lvl1pPr>
            <a:lvl2pPr marL="1049074" indent="0">
              <a:buNone/>
              <a:defRPr sz="2700"/>
            </a:lvl2pPr>
            <a:lvl3pPr marL="2098149" indent="0">
              <a:buNone/>
              <a:defRPr sz="2300"/>
            </a:lvl3pPr>
            <a:lvl4pPr marL="3147223" indent="0">
              <a:buNone/>
              <a:defRPr sz="2000"/>
            </a:lvl4pPr>
            <a:lvl5pPr marL="4196300" indent="0">
              <a:buNone/>
              <a:defRPr sz="2000"/>
            </a:lvl5pPr>
            <a:lvl6pPr marL="5245374" indent="0">
              <a:buNone/>
              <a:defRPr sz="2000"/>
            </a:lvl6pPr>
            <a:lvl7pPr marL="6294448" indent="0">
              <a:buNone/>
              <a:defRPr sz="2000"/>
            </a:lvl7pPr>
            <a:lvl8pPr marL="7343522" indent="0">
              <a:buNone/>
              <a:defRPr sz="2000"/>
            </a:lvl8pPr>
            <a:lvl9pPr marL="8392597" indent="0">
              <a:buNone/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6D3579-8C35-4D82-B997-50F174055FD2}" type="slidenum">
              <a:rPr lang="ar-SA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261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4121" y="15121890"/>
            <a:ext cx="9073515" cy="1785225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4121" y="1930241"/>
            <a:ext cx="9073515" cy="12961620"/>
          </a:xfrm>
        </p:spPr>
        <p:txBody>
          <a:bodyPr/>
          <a:lstStyle>
            <a:lvl1pPr marL="0" indent="0">
              <a:buNone/>
              <a:defRPr sz="7300"/>
            </a:lvl1pPr>
            <a:lvl2pPr marL="1049074" indent="0">
              <a:buNone/>
              <a:defRPr sz="6500"/>
            </a:lvl2pPr>
            <a:lvl3pPr marL="2098149" indent="0">
              <a:buNone/>
              <a:defRPr sz="5500"/>
            </a:lvl3pPr>
            <a:lvl4pPr marL="3147223" indent="0">
              <a:buNone/>
              <a:defRPr sz="4600"/>
            </a:lvl4pPr>
            <a:lvl5pPr marL="4196300" indent="0">
              <a:buNone/>
              <a:defRPr sz="4600"/>
            </a:lvl5pPr>
            <a:lvl6pPr marL="5245374" indent="0">
              <a:buNone/>
              <a:defRPr sz="4600"/>
            </a:lvl6pPr>
            <a:lvl7pPr marL="6294448" indent="0">
              <a:buNone/>
              <a:defRPr sz="4600"/>
            </a:lvl7pPr>
            <a:lvl8pPr marL="7343522" indent="0">
              <a:buNone/>
              <a:defRPr sz="4600"/>
            </a:lvl8pPr>
            <a:lvl9pPr marL="8392597" indent="0">
              <a:buNone/>
              <a:defRPr sz="4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4121" y="16907115"/>
            <a:ext cx="9073515" cy="2535315"/>
          </a:xfrm>
        </p:spPr>
        <p:txBody>
          <a:bodyPr/>
          <a:lstStyle>
            <a:lvl1pPr marL="0" indent="0">
              <a:buNone/>
              <a:defRPr sz="3200"/>
            </a:lvl1pPr>
            <a:lvl2pPr marL="1049074" indent="0">
              <a:buNone/>
              <a:defRPr sz="2700"/>
            </a:lvl2pPr>
            <a:lvl3pPr marL="2098149" indent="0">
              <a:buNone/>
              <a:defRPr sz="2300"/>
            </a:lvl3pPr>
            <a:lvl4pPr marL="3147223" indent="0">
              <a:buNone/>
              <a:defRPr sz="2000"/>
            </a:lvl4pPr>
            <a:lvl5pPr marL="4196300" indent="0">
              <a:buNone/>
              <a:defRPr sz="2000"/>
            </a:lvl5pPr>
            <a:lvl6pPr marL="5245374" indent="0">
              <a:buNone/>
              <a:defRPr sz="2000"/>
            </a:lvl6pPr>
            <a:lvl7pPr marL="6294448" indent="0">
              <a:buNone/>
              <a:defRPr sz="2000"/>
            </a:lvl7pPr>
            <a:lvl8pPr marL="7343522" indent="0">
              <a:buNone/>
              <a:defRPr sz="2000"/>
            </a:lvl8pPr>
            <a:lvl9pPr marL="8392597" indent="0">
              <a:buNone/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6145E9-39A2-4203-964D-4E1EF7B1B717}" type="slidenum">
              <a:rPr lang="ar-SA" smtClean="0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984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6128" y="865110"/>
            <a:ext cx="13610273" cy="3600450"/>
          </a:xfrm>
          <a:prstGeom prst="rect">
            <a:avLst/>
          </a:prstGeom>
        </p:spPr>
        <p:txBody>
          <a:bodyPr vert="horz" lIns="209816" tIns="104907" rIns="209816" bIns="10490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6128" y="5040635"/>
            <a:ext cx="13610273" cy="14256783"/>
          </a:xfrm>
          <a:prstGeom prst="rect">
            <a:avLst/>
          </a:prstGeom>
        </p:spPr>
        <p:txBody>
          <a:bodyPr vert="horz" lIns="209816" tIns="104907" rIns="209816" bIns="10490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6128" y="20022508"/>
            <a:ext cx="3528589" cy="1150143"/>
          </a:xfrm>
          <a:prstGeom prst="rect">
            <a:avLst/>
          </a:prstGeom>
        </p:spPr>
        <p:txBody>
          <a:bodyPr vert="horz" lIns="209816" tIns="104907" rIns="209816" bIns="104907" rtlCol="0" anchor="ctr"/>
          <a:lstStyle>
            <a:lvl1pPr algn="l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209854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>
                  <a:tint val="75000"/>
                </a:srgbClr>
              </a:solidFill>
              <a:latin typeface="Times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66864" y="20022508"/>
            <a:ext cx="4788800" cy="1150143"/>
          </a:xfrm>
          <a:prstGeom prst="rect">
            <a:avLst/>
          </a:prstGeom>
        </p:spPr>
        <p:txBody>
          <a:bodyPr vert="horz" lIns="209816" tIns="104907" rIns="209816" bIns="104907" rtlCol="0" anchor="ctr"/>
          <a:lstStyle>
            <a:lvl1pPr algn="ctr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209854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>
                  <a:tint val="75000"/>
                </a:srgbClr>
              </a:solidFill>
              <a:latin typeface="Times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811" y="20022508"/>
            <a:ext cx="3528589" cy="1150143"/>
          </a:xfrm>
          <a:prstGeom prst="rect">
            <a:avLst/>
          </a:prstGeom>
        </p:spPr>
        <p:txBody>
          <a:bodyPr vert="horz" lIns="209816" tIns="104907" rIns="209816" bIns="104907" rtlCol="0" anchor="ctr"/>
          <a:lstStyle>
            <a:lvl1pPr algn="r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209854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DACB866-6644-46C5-85CE-7DD5A4885276}" type="slidenum">
              <a:rPr lang="ar-SA" smtClean="0">
                <a:solidFill>
                  <a:srgbClr val="000000">
                    <a:tint val="75000"/>
                  </a:srgbClr>
                </a:solidFill>
                <a:latin typeface="Times" panose="02020603050405020304" pitchFamily="18" charset="0"/>
              </a:rPr>
              <a:pPr defTabSz="2098548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srgbClr val="000000">
                  <a:tint val="75000"/>
                </a:srgbClr>
              </a:solidFill>
              <a:latin typeface="Times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auto">
          <a:xfrm>
            <a:off x="0" y="0"/>
            <a:ext cx="15122525" cy="216027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38242" tIns="19120" rIns="38242" bIns="19120" anchor="ctr"/>
          <a:lstStyle>
            <a:lvl1pPr defTabSz="955675" eaLnBrk="0" hangingPunct="0">
              <a:defRPr sz="1600">
                <a:solidFill>
                  <a:schemeClr val="tx1"/>
                </a:solidFill>
                <a:latin typeface="Times" panose="02020503050405090304" pitchFamily="18" charset="0"/>
                <a:cs typeface="Arial" panose="020B0604020202090204" pitchFamily="34" charset="0"/>
              </a:defRPr>
            </a:lvl1pPr>
            <a:lvl2pPr marL="742950" indent="-285750" defTabSz="955675" eaLnBrk="0" hangingPunct="0">
              <a:defRPr sz="1600">
                <a:solidFill>
                  <a:schemeClr val="tx1"/>
                </a:solidFill>
                <a:latin typeface="Times" panose="02020503050405090304" pitchFamily="18" charset="0"/>
                <a:cs typeface="Arial" panose="020B0604020202090204" pitchFamily="34" charset="0"/>
              </a:defRPr>
            </a:lvl2pPr>
            <a:lvl3pPr marL="1143000" indent="-228600" defTabSz="955675" eaLnBrk="0" hangingPunct="0">
              <a:defRPr sz="1600">
                <a:solidFill>
                  <a:schemeClr val="tx1"/>
                </a:solidFill>
                <a:latin typeface="Times" panose="02020503050405090304" pitchFamily="18" charset="0"/>
                <a:cs typeface="Arial" panose="020B0604020202090204" pitchFamily="34" charset="0"/>
              </a:defRPr>
            </a:lvl3pPr>
            <a:lvl4pPr marL="1600200" indent="-228600" defTabSz="955675" eaLnBrk="0" hangingPunct="0">
              <a:defRPr sz="1600">
                <a:solidFill>
                  <a:schemeClr val="tx1"/>
                </a:solidFill>
                <a:latin typeface="Times" panose="02020503050405090304" pitchFamily="18" charset="0"/>
                <a:cs typeface="Arial" panose="020B0604020202090204" pitchFamily="34" charset="0"/>
              </a:defRPr>
            </a:lvl4pPr>
            <a:lvl5pPr marL="2057400" indent="-228600" defTabSz="955675" eaLnBrk="0" hangingPunct="0">
              <a:defRPr sz="1600">
                <a:solidFill>
                  <a:schemeClr val="tx1"/>
                </a:solidFill>
                <a:latin typeface="Times" panose="02020503050405090304" pitchFamily="18" charset="0"/>
                <a:cs typeface="Arial" panose="020B0604020202090204" pitchFamily="34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" panose="02020503050405090304" pitchFamily="18" charset="0"/>
                <a:cs typeface="Arial" panose="020B0604020202090204" pitchFamily="34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" panose="02020503050405090304" pitchFamily="18" charset="0"/>
                <a:cs typeface="Arial" panose="020B0604020202090204" pitchFamily="34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" panose="02020503050405090304" pitchFamily="18" charset="0"/>
                <a:cs typeface="Arial" panose="020B0604020202090204" pitchFamily="34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" panose="02020503050405090304" pitchFamily="18" charset="0"/>
                <a:cs typeface="Arial" panose="020B060402020209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443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2098149" rtl="0" eaLnBrk="1" latinLnBrk="0" hangingPunct="1">
        <a:spcBef>
          <a:spcPct val="0"/>
        </a:spcBef>
        <a:buNone/>
        <a:defRPr sz="1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86807" indent="-786807" algn="l" defTabSz="2098149" rtl="0" eaLnBrk="1" latinLnBrk="0" hangingPunct="1">
        <a:spcBef>
          <a:spcPct val="20000"/>
        </a:spcBef>
        <a:buFont typeface="Arial" panose="020B0604020202020204" pitchFamily="34" charset="0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1pPr>
      <a:lvl2pPr marL="1704746" indent="-655672" algn="l" defTabSz="2098149" rtl="0" eaLnBrk="1" latinLnBrk="0" hangingPunct="1">
        <a:spcBef>
          <a:spcPct val="20000"/>
        </a:spcBef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2pPr>
      <a:lvl3pPr marL="2622687" indent="-524538" algn="l" defTabSz="2098149" rtl="0" eaLnBrk="1" latinLnBrk="0" hangingPunct="1">
        <a:spcBef>
          <a:spcPct val="20000"/>
        </a:spcBef>
        <a:buFont typeface="Arial" panose="020B0604020202020204" pitchFamily="34" charset="0"/>
        <a:buChar char="•"/>
        <a:defRPr sz="5500" kern="1200">
          <a:solidFill>
            <a:schemeClr val="tx1"/>
          </a:solidFill>
          <a:latin typeface="+mn-lt"/>
          <a:ea typeface="+mn-ea"/>
          <a:cs typeface="+mn-cs"/>
        </a:defRPr>
      </a:lvl3pPr>
      <a:lvl4pPr marL="3671761" indent="-524538" algn="l" defTabSz="2098149" rtl="0" eaLnBrk="1" latinLnBrk="0" hangingPunct="1">
        <a:spcBef>
          <a:spcPct val="20000"/>
        </a:spcBef>
        <a:buFont typeface="Arial" panose="020B0604020202020204" pitchFamily="34" charset="0"/>
        <a:buChar char="–"/>
        <a:defRPr sz="4600" kern="1200">
          <a:solidFill>
            <a:schemeClr val="tx1"/>
          </a:solidFill>
          <a:latin typeface="+mn-lt"/>
          <a:ea typeface="+mn-ea"/>
          <a:cs typeface="+mn-cs"/>
        </a:defRPr>
      </a:lvl4pPr>
      <a:lvl5pPr marL="4720835" indent="-524538" algn="l" defTabSz="2098149" rtl="0" eaLnBrk="1" latinLnBrk="0" hangingPunct="1">
        <a:spcBef>
          <a:spcPct val="20000"/>
        </a:spcBef>
        <a:buFont typeface="Arial" panose="020B0604020202020204" pitchFamily="34" charset="0"/>
        <a:buChar char="»"/>
        <a:defRPr sz="4600" kern="1200">
          <a:solidFill>
            <a:schemeClr val="tx1"/>
          </a:solidFill>
          <a:latin typeface="+mn-lt"/>
          <a:ea typeface="+mn-ea"/>
          <a:cs typeface="+mn-cs"/>
        </a:defRPr>
      </a:lvl5pPr>
      <a:lvl6pPr marL="5769910" indent="-524538" algn="l" defTabSz="2098149" rtl="0" eaLnBrk="1" latinLnBrk="0" hangingPunct="1">
        <a:spcBef>
          <a:spcPct val="20000"/>
        </a:spcBef>
        <a:buFont typeface="Arial" panose="020B0604020202020204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6pPr>
      <a:lvl7pPr marL="6818985" indent="-524538" algn="l" defTabSz="2098149" rtl="0" eaLnBrk="1" latinLnBrk="0" hangingPunct="1">
        <a:spcBef>
          <a:spcPct val="20000"/>
        </a:spcBef>
        <a:buFont typeface="Arial" panose="020B0604020202020204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7pPr>
      <a:lvl8pPr marL="7868059" indent="-524538" algn="l" defTabSz="2098149" rtl="0" eaLnBrk="1" latinLnBrk="0" hangingPunct="1">
        <a:spcBef>
          <a:spcPct val="20000"/>
        </a:spcBef>
        <a:buFont typeface="Arial" panose="020B0604020202020204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8pPr>
      <a:lvl9pPr marL="8917135" indent="-524538" algn="l" defTabSz="2098149" rtl="0" eaLnBrk="1" latinLnBrk="0" hangingPunct="1">
        <a:spcBef>
          <a:spcPct val="20000"/>
        </a:spcBef>
        <a:buFont typeface="Arial" panose="020B0604020202020204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98149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49074" algn="l" defTabSz="2098149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2098149" algn="l" defTabSz="2098149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3pPr>
      <a:lvl4pPr marL="3147223" algn="l" defTabSz="2098149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4pPr>
      <a:lvl5pPr marL="4196300" algn="l" defTabSz="2098149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5pPr>
      <a:lvl6pPr marL="5245374" algn="l" defTabSz="2098149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6pPr>
      <a:lvl7pPr marL="6294448" algn="l" defTabSz="2098149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7pPr>
      <a:lvl8pPr marL="7343522" algn="l" defTabSz="2098149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8pPr>
      <a:lvl9pPr marL="8392597" algn="l" defTabSz="2098149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7"/>
          <p:cNvSpPr txBox="1">
            <a:spLocks noChangeArrowheads="1"/>
          </p:cNvSpPr>
          <p:nvPr/>
        </p:nvSpPr>
        <p:spPr bwMode="auto">
          <a:xfrm>
            <a:off x="17145" y="757536"/>
            <a:ext cx="15122525" cy="3251200"/>
          </a:xfrm>
          <a:prstGeom prst="rect">
            <a:avLst/>
          </a:prstGeom>
          <a:solidFill>
            <a:schemeClr val="bg1"/>
          </a:solidFill>
          <a:ln w="25400">
            <a:solidFill>
              <a:srgbClr val="92D050"/>
            </a:solidFill>
            <a:miter lim="800000"/>
            <a:headEnd/>
            <a:tailEnd/>
          </a:ln>
        </p:spPr>
        <p:txBody>
          <a:bodyPr lIns="437941" tIns="437941" rIns="437941" bIns="291961"/>
          <a:lstStyle/>
          <a:p>
            <a:pPr algn="ctr" defTabSz="370264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4600" b="1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3075" name="Rectangle 26"/>
          <p:cNvSpPr>
            <a:spLocks noChangeArrowheads="1"/>
          </p:cNvSpPr>
          <p:nvPr/>
        </p:nvSpPr>
        <p:spPr bwMode="auto">
          <a:xfrm>
            <a:off x="0" y="3278715"/>
            <a:ext cx="15122525" cy="20743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xtLst/>
        </p:spPr>
        <p:txBody>
          <a:bodyPr wrap="none" lIns="37080" tIns="18539" rIns="37080" bIns="18539" anchor="ctr"/>
          <a:lstStyle>
            <a:lvl1pPr defTabSz="581025">
              <a:spcBef>
                <a:spcPct val="20000"/>
              </a:spcBef>
              <a:buChar char="•"/>
              <a:defRPr sz="10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581025">
              <a:spcBef>
                <a:spcPct val="20000"/>
              </a:spcBef>
              <a:buChar char="–"/>
              <a:defRPr sz="89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581025">
              <a:spcBef>
                <a:spcPct val="20000"/>
              </a:spcBef>
              <a:buChar char="•"/>
              <a:defRPr sz="75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581025">
              <a:spcBef>
                <a:spcPct val="20000"/>
              </a:spcBef>
              <a:buChar char="–"/>
              <a:defRPr sz="63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581025">
              <a:spcBef>
                <a:spcPct val="20000"/>
              </a:spcBef>
              <a:buChar char="»"/>
              <a:defRPr sz="63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581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3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581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3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581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3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5810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3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sz="900">
              <a:solidFill>
                <a:srgbClr val="FFC000"/>
              </a:solidFill>
              <a:cs typeface="Arial" panose="020B0604020202020204" pitchFamily="34" charset="0"/>
            </a:endParaRPr>
          </a:p>
        </p:txBody>
      </p:sp>
      <p:sp>
        <p:nvSpPr>
          <p:cNvPr id="3077" name="Rectangle 123"/>
          <p:cNvSpPr>
            <a:spLocks noChangeArrowheads="1"/>
          </p:cNvSpPr>
          <p:nvPr/>
        </p:nvSpPr>
        <p:spPr bwMode="auto">
          <a:xfrm>
            <a:off x="1" y="-25042"/>
            <a:ext cx="15139670" cy="21602700"/>
          </a:xfrm>
          <a:prstGeom prst="rect">
            <a:avLst/>
          </a:prstGeom>
          <a:solidFill>
            <a:srgbClr val="99FFCC"/>
          </a:solidFill>
          <a:ln w="25400">
            <a:solidFill>
              <a:schemeClr val="bg1"/>
            </a:solidFill>
            <a:miter lim="800000"/>
            <a:headEnd/>
            <a:tailEnd/>
          </a:ln>
          <a:extLst/>
        </p:spPr>
        <p:txBody>
          <a:bodyPr wrap="none" lIns="38235" tIns="19117" rIns="38235" bIns="19117" anchor="ctr"/>
          <a:lstStyle>
            <a:lvl1pPr defTabSz="955675">
              <a:spcBef>
                <a:spcPct val="20000"/>
              </a:spcBef>
              <a:buChar char="•"/>
              <a:defRPr sz="10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55675">
              <a:spcBef>
                <a:spcPct val="20000"/>
              </a:spcBef>
              <a:buChar char="–"/>
              <a:defRPr sz="89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55675">
              <a:spcBef>
                <a:spcPct val="20000"/>
              </a:spcBef>
              <a:buChar char="•"/>
              <a:defRPr sz="75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55675">
              <a:spcBef>
                <a:spcPct val="20000"/>
              </a:spcBef>
              <a:buChar char="–"/>
              <a:defRPr sz="63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55675">
              <a:spcBef>
                <a:spcPct val="20000"/>
              </a:spcBef>
              <a:buChar char="»"/>
              <a:defRPr sz="63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3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3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3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55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3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083" name="Text Box 24"/>
          <p:cNvSpPr txBox="1">
            <a:spLocks noChangeArrowheads="1"/>
          </p:cNvSpPr>
          <p:nvPr/>
        </p:nvSpPr>
        <p:spPr bwMode="auto">
          <a:xfrm>
            <a:off x="323611" y="21006861"/>
            <a:ext cx="14631014" cy="309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58153" tIns="29068" rIns="58153" bIns="29068">
            <a:spAutoFit/>
          </a:bodyPr>
          <a:lstStyle>
            <a:lvl1pPr>
              <a:spcBef>
                <a:spcPct val="20000"/>
              </a:spcBef>
              <a:buChar char="•"/>
              <a:defRPr sz="10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89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75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63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63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3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3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3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3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 defTabSz="777091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fa-IR" sz="1600" b="1" dirty="0">
                <a:solidFill>
                  <a:srgbClr val="FFFFFF"/>
                </a:solidFill>
                <a:latin typeface="Times New Roman" panose="02020603050405020304" pitchFamily="18" charset="0"/>
                <a:cs typeface="B Nazanin" pitchFamily="2" charset="-78"/>
              </a:rPr>
              <a:t>اولین همایش ملی ساختمان‌ها و زیرساخت‌های عمرانی تاب‌آور و زیست‌بوم پایدار، دانشگاه آزاد اسلامی واحد نجف آباد، دانشکده صنعت ساختمان و محیط زیست، 27 و 28 بهمن 1404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528392" y="24493"/>
            <a:ext cx="10171534" cy="1528786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43502" tIns="21752" rIns="43502" bIns="21752" anchor="ctr"/>
          <a:lstStyle>
            <a:defPPr>
              <a:defRPr lang="fa-IR"/>
            </a:defPPr>
            <a:lvl1pPr marL="0" algn="r" defTabSz="2468276" rtl="1" eaLnBrk="1" latinLnBrk="0" hangingPunct="1">
              <a:defRPr sz="4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34139" algn="r" defTabSz="2468276" rtl="1" eaLnBrk="1" latinLnBrk="0" hangingPunct="1">
              <a:defRPr sz="4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68276" algn="r" defTabSz="2468276" rtl="1" eaLnBrk="1" latinLnBrk="0" hangingPunct="1">
              <a:defRPr sz="4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02415" algn="r" defTabSz="2468276" rtl="1" eaLnBrk="1" latinLnBrk="0" hangingPunct="1">
              <a:defRPr sz="4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936553" algn="r" defTabSz="2468276" rtl="1" eaLnBrk="1" latinLnBrk="0" hangingPunct="1">
              <a:defRPr sz="4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170692" algn="r" defTabSz="2468276" rtl="1" eaLnBrk="1" latinLnBrk="0" hangingPunct="1">
              <a:defRPr sz="4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404830" algn="r" defTabSz="2468276" rtl="1" eaLnBrk="1" latinLnBrk="0" hangingPunct="1">
              <a:defRPr sz="4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638968" algn="r" defTabSz="2468276" rtl="1" eaLnBrk="1" latinLnBrk="0" hangingPunct="1">
              <a:defRPr sz="4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873107" algn="r" defTabSz="2468276" rtl="1" eaLnBrk="1" latinLnBrk="0" hangingPunct="1">
              <a:defRPr sz="4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097428">
              <a:defRPr/>
            </a:pPr>
            <a:r>
              <a:rPr lang="en-US" sz="3700" b="1" dirty="0">
                <a:solidFill>
                  <a:srgbClr val="FFFFFF"/>
                </a:solidFill>
                <a:cs typeface="B Titr" panose="00000700000000000000" pitchFamily="2" charset="-78"/>
              </a:rPr>
              <a:t> </a:t>
            </a:r>
            <a:r>
              <a:rPr lang="en-US" sz="1200" b="1" dirty="0">
                <a:solidFill>
                  <a:srgbClr val="FFFFFF"/>
                </a:solidFill>
                <a:cs typeface="B Titr" panose="00000700000000000000" pitchFamily="2" charset="-78"/>
              </a:rPr>
              <a:t> </a:t>
            </a:r>
            <a:r>
              <a:rPr lang="en-US" sz="300" b="1" dirty="0">
                <a:solidFill>
                  <a:srgbClr val="FFFFFF"/>
                </a:solidFill>
                <a:cs typeface="B Titr" panose="00000700000000000000" pitchFamily="2" charset="-78"/>
              </a:rPr>
              <a:t> </a:t>
            </a:r>
            <a:r>
              <a:rPr lang="fa-IR" sz="3900" dirty="0">
                <a:solidFill>
                  <a:srgbClr val="FFFFFF"/>
                </a:solidFill>
                <a:cs typeface="B Nazanin" pitchFamily="2" charset="-78"/>
              </a:rPr>
              <a:t> </a:t>
            </a:r>
            <a:r>
              <a:rPr lang="fa-IR" sz="3900" dirty="0">
                <a:solidFill>
                  <a:srgbClr val="FFFFFF"/>
                </a:solidFill>
                <a:latin typeface="Times New Roman" panose="02020603050405020304" pitchFamily="18" charset="0"/>
                <a:cs typeface="B Nazanin" pitchFamily="2" charset="-78"/>
              </a:rPr>
              <a:t>(</a:t>
            </a:r>
            <a:r>
              <a:rPr lang="fa-IR" sz="3900" dirty="0">
                <a:solidFill>
                  <a:srgbClr val="FFFFFF"/>
                </a:solidFill>
                <a:latin typeface="Times New Roman" panose="02020603050405020304" pitchFamily="18" charset="0"/>
                <a:cs typeface="B Titr" pitchFamily="2" charset="-78"/>
              </a:rPr>
              <a:t>عنوان مقاله با قلم </a:t>
            </a:r>
            <a:r>
              <a:rPr lang="en-US" sz="3900" dirty="0">
                <a:solidFill>
                  <a:srgbClr val="FFFFFF"/>
                </a:solidFill>
                <a:latin typeface="Times New Roman" panose="02020603050405020304" pitchFamily="18" charset="0"/>
                <a:cs typeface="B Titr" pitchFamily="2" charset="-78"/>
              </a:rPr>
              <a:t>B </a:t>
            </a:r>
            <a:r>
              <a:rPr lang="en-US" sz="3900" dirty="0" err="1">
                <a:solidFill>
                  <a:srgbClr val="FFFFFF"/>
                </a:solidFill>
                <a:latin typeface="Times New Roman" panose="02020603050405020304" pitchFamily="18" charset="0"/>
                <a:cs typeface="B Titr" pitchFamily="2" charset="-78"/>
              </a:rPr>
              <a:t>Titr</a:t>
            </a:r>
            <a:r>
              <a:rPr lang="en-US" sz="3900" dirty="0">
                <a:solidFill>
                  <a:srgbClr val="FFFFFF"/>
                </a:solidFill>
                <a:latin typeface="Times New Roman" panose="02020603050405020304" pitchFamily="18" charset="0"/>
                <a:cs typeface="B Titr" pitchFamily="2" charset="-78"/>
              </a:rPr>
              <a:t> 48pt.</a:t>
            </a:r>
            <a:r>
              <a:rPr lang="fa-IR" sz="3900" dirty="0">
                <a:solidFill>
                  <a:srgbClr val="FFFFFF"/>
                </a:solidFill>
                <a:latin typeface="Times New Roman" panose="02020603050405020304" pitchFamily="18" charset="0"/>
                <a:cs typeface="B Nazanin" pitchFamily="2" charset="-78"/>
              </a:rPr>
              <a:t>)</a:t>
            </a:r>
            <a:endParaRPr lang="en-US" sz="3900" dirty="0">
              <a:solidFill>
                <a:srgbClr val="FFFFFF"/>
              </a:solidFill>
              <a:latin typeface="Times New Roman" panose="02020603050405020304" pitchFamily="18" charset="0"/>
              <a:cs typeface="B Nazanin" pitchFamily="2" charset="-78"/>
            </a:endParaRPr>
          </a:p>
        </p:txBody>
      </p:sp>
      <p:sp>
        <p:nvSpPr>
          <p:cNvPr id="3087" name="Rectangle 16"/>
          <p:cNvSpPr>
            <a:spLocks noChangeArrowheads="1"/>
          </p:cNvSpPr>
          <p:nvPr/>
        </p:nvSpPr>
        <p:spPr bwMode="auto">
          <a:xfrm>
            <a:off x="2647071" y="2450501"/>
            <a:ext cx="10183074" cy="1166284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3502" tIns="21752" rIns="43502" bIns="21752" anchor="ctr"/>
          <a:lstStyle>
            <a:lvl1pPr>
              <a:defRPr sz="16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1pPr>
            <a:lvl2pPr marL="1233488">
              <a:defRPr sz="16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2pPr>
            <a:lvl3pPr marL="2466975">
              <a:defRPr sz="16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3pPr>
            <a:lvl4pPr marL="3702050">
              <a:defRPr sz="16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4pPr>
            <a:lvl5pPr marL="4935538">
              <a:defRPr sz="16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5pPr>
            <a:lvl6pPr marL="5392738" indent="6810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6pPr>
            <a:lvl7pPr marL="5849938" indent="6810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7pPr>
            <a:lvl8pPr marL="6307138" indent="6810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8pPr>
            <a:lvl9pPr marL="6764338" indent="6810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defTabSz="2097428" rtl="1">
              <a:defRPr/>
            </a:pP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B Nazanin" pitchFamily="2" charset="-78"/>
              </a:rPr>
              <a:t>نام و نام خانوادگي نويسنده اول </a:t>
            </a:r>
            <a:r>
              <a:rPr lang="fa-IR" sz="20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B Nazanin" pitchFamily="2" charset="-78"/>
              </a:rPr>
              <a:t>*</a:t>
            </a: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B Nazanin" pitchFamily="2" charset="-78"/>
              </a:rPr>
              <a:t>، نويسنده دوم، ... در يك يا دو سطر.</a:t>
            </a:r>
            <a:endParaRPr lang="en-US" sz="2000" b="1" dirty="0">
              <a:solidFill>
                <a:srgbClr val="000000"/>
              </a:solidFill>
              <a:latin typeface="Times New Roman" panose="02020603050405020304" pitchFamily="18" charset="0"/>
              <a:cs typeface="B Nazanin" pitchFamily="2" charset="-78"/>
            </a:endParaRPr>
          </a:p>
          <a:p>
            <a:pPr algn="ctr" defTabSz="2097428" rtl="1">
              <a:defRPr/>
            </a:pP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B Nazanin" pitchFamily="2" charset="-78"/>
              </a:rPr>
              <a:t> از ذكر عناويني نظير مهندس و يا دكتر و ... در ابتداي اسامي خودداري شود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B Nazanin" pitchFamily="2" charset="-78"/>
              </a:rPr>
              <a:t>.</a:t>
            </a: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B Nazanin" pitchFamily="2" charset="-78"/>
              </a:rPr>
              <a:t> (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B Nazanin" pitchFamily="2" charset="-78"/>
              </a:rPr>
              <a:t>B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B Nazanin" pitchFamily="2" charset="-78"/>
              </a:rPr>
              <a:t>Nazanin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B Nazanin" pitchFamily="2" charset="-78"/>
              </a:rPr>
              <a:t> 30pt.</a:t>
            </a:r>
            <a:r>
              <a:rPr lang="fa-I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B Nazanin" pitchFamily="2" charset="-78"/>
              </a:rPr>
              <a:t> پررنگ) .</a:t>
            </a:r>
            <a:endParaRPr lang="en-US" sz="2000" b="1" dirty="0">
              <a:solidFill>
                <a:srgbClr val="000000"/>
              </a:solidFill>
              <a:latin typeface="Times New Roman" panose="02020603050405020304" pitchFamily="18" charset="0"/>
              <a:cs typeface="B Nazanin" pitchFamily="2" charset="-78"/>
            </a:endParaRPr>
          </a:p>
          <a:p>
            <a:pPr algn="ctr" defTabSz="2097428" rtl="1">
              <a:defRPr/>
            </a:pPr>
            <a:r>
              <a:rPr lang="fa-IR" i="1" dirty="0">
                <a:solidFill>
                  <a:srgbClr val="000000"/>
                </a:solidFill>
                <a:latin typeface="Times New Roman" panose="02020603050405020304" pitchFamily="18" charset="0"/>
                <a:cs typeface="B Nazanin" pitchFamily="2" charset="-78"/>
              </a:rPr>
              <a:t>آدرس پست الكترونيك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  <a:cs typeface="B Nazanin" pitchFamily="2" charset="-78"/>
              </a:rPr>
              <a:t>(Times New Roman 24 pt. Italic)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0101688" y="3646911"/>
            <a:ext cx="4775083" cy="7198137"/>
            <a:chOff x="16835438" y="5470361"/>
            <a:chExt cx="7958137" cy="8913976"/>
          </a:xfrm>
        </p:grpSpPr>
        <p:sp>
          <p:nvSpPr>
            <p:cNvPr id="2054" name="Rectangle 106"/>
            <p:cNvSpPr>
              <a:spLocks noChangeArrowheads="1"/>
            </p:cNvSpPr>
            <p:nvPr/>
          </p:nvSpPr>
          <p:spPr bwMode="auto">
            <a:xfrm>
              <a:off x="16849725" y="6460960"/>
              <a:ext cx="7943850" cy="792337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70C0"/>
              </a:solidFill>
              <a:miter lim="800000"/>
              <a:headEnd/>
              <a:tailEnd/>
            </a:ln>
            <a:effectLst>
              <a:outerShdw blurRad="50800" dist="50800" dir="5400000" algn="ctr" rotWithShape="0">
                <a:schemeClr val="tx1"/>
              </a:outerShdw>
            </a:effectLst>
          </p:spPr>
          <p:txBody>
            <a:bodyPr lIns="229075" tIns="229075" rIns="229075" bIns="229075"/>
            <a:lstStyle/>
            <a:p>
              <a:pPr algn="just" defTabSz="777091" rtl="1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fa-IR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چکیده (حداکثر 120 کلمه)</a:t>
              </a:r>
              <a:endParaRPr lang="en-US" altLang="ar-IQ" sz="1600" dirty="0">
                <a:solidFill>
                  <a:srgbClr val="000000"/>
                </a:solidFill>
                <a:cs typeface="B Nazanin" panose="00000400000000000000" pitchFamily="2" charset="-78"/>
              </a:endParaRPr>
            </a:p>
            <a:p>
              <a:pPr algn="just" defTabSz="777091" rtl="1"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به</a:t>
              </a:r>
              <a:r>
                <a:rPr lang="fa-IR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‌</a:t>
              </a:r>
              <a:r>
                <a:rPr lang="ar-SA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منظور يكسان</a:t>
              </a:r>
              <a:r>
                <a:rPr lang="fa-IR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‌</a:t>
              </a:r>
              <a:r>
                <a:rPr lang="ar-SA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سازي مجموعه لازم است كه همة مقالات</a:t>
              </a:r>
              <a:r>
                <a:rPr lang="fa-IR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 پوستری</a:t>
              </a:r>
              <a:r>
                <a:rPr lang="ar-SA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 </a:t>
              </a:r>
              <a:r>
                <a:rPr lang="fa-IR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ب</a:t>
              </a:r>
              <a:r>
                <a:rPr lang="ar-SA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ا طرحي يكسان و كاملاً هماهنگ تهيه و تايپ شوند. اين راهنما به نويسندگان كمك مي‌كند تا مقالة خود را با طرح مورد قبول </a:t>
              </a:r>
              <a:r>
                <a:rPr lang="fa-IR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گردهمايي </a:t>
              </a:r>
              <a:r>
                <a:rPr lang="ar-SA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تهيه نمايند. توجه شود كه فرمت ظاهري اين راهنما و نگارش آن منطبق بر دستورالعمل مورد قبول </a:t>
              </a:r>
              <a:r>
                <a:rPr lang="fa-IR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گردهمايي</a:t>
              </a:r>
              <a:r>
                <a:rPr lang="ar-SA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 است.</a:t>
              </a:r>
              <a:r>
                <a:rPr lang="en-US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 </a:t>
              </a:r>
            </a:p>
            <a:p>
              <a:pPr algn="just" defTabSz="777091" rtl="1" fontAlgn="base">
                <a:spcBef>
                  <a:spcPct val="0"/>
                </a:spcBef>
                <a:spcAft>
                  <a:spcPct val="0"/>
                </a:spcAft>
              </a:pPr>
              <a:r>
                <a:rPr lang="fa-IR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اندازه پوستر باید </a:t>
              </a:r>
              <a:r>
                <a:rPr lang="fa-IR" altLang="ar-IQ" sz="1600" dirty="0" smtClean="0">
                  <a:solidFill>
                    <a:srgbClr val="000000"/>
                  </a:solidFill>
                  <a:cs typeface="B Nazanin" panose="00000400000000000000" pitchFamily="2" charset="-78"/>
                </a:rPr>
                <a:t>42 </a:t>
              </a:r>
              <a:r>
                <a:rPr lang="fa-IR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در </a:t>
              </a:r>
              <a:r>
                <a:rPr lang="fa-IR" altLang="ar-IQ" sz="1600" dirty="0" smtClean="0">
                  <a:solidFill>
                    <a:srgbClr val="000000"/>
                  </a:solidFill>
                  <a:cs typeface="B Nazanin" panose="00000400000000000000" pitchFamily="2" charset="-78"/>
                </a:rPr>
                <a:t>60 سانتیمتر </a:t>
              </a:r>
              <a:r>
                <a:rPr lang="fa-IR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و به صورت عمودي باشد. ضروری است عنوان همایش و لوگوهای بالای پوستر حفظ شود و تغییر نکند. سایر زیباسازی ها در متن به شرط رعایت ساختار پیشنهادی زیر آزاد است. </a:t>
              </a:r>
              <a:endParaRPr lang="en-US" altLang="ar-IQ" sz="1600" dirty="0">
                <a:solidFill>
                  <a:srgbClr val="000000"/>
                </a:solidFill>
                <a:cs typeface="B Nazanin" panose="00000400000000000000" pitchFamily="2" charset="-78"/>
              </a:endParaRPr>
            </a:p>
            <a:p>
              <a:pPr algn="just" defTabSz="777091" rtl="1"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براي </a:t>
              </a:r>
              <a:r>
                <a:rPr lang="fa-IR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ساخت پوستر</a:t>
              </a:r>
              <a:r>
                <a:rPr lang="ar-SA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، فقط از نرم افزار مايكروسافت </a:t>
              </a:r>
              <a:r>
                <a:rPr lang="fa-IR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پاورپوینت </a:t>
              </a:r>
              <a:r>
                <a:rPr lang="ar-SA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نسخة </a:t>
              </a:r>
              <a:r>
                <a:rPr lang="fa-IR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2003 به بعد</a:t>
              </a:r>
              <a:r>
                <a:rPr lang="ar-SA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 استفاده كنيد. عنوان همة بخش‌ها با قلم </a:t>
              </a:r>
              <a:r>
                <a:rPr lang="en-US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B </a:t>
              </a:r>
              <a:r>
                <a:rPr lang="en-US" altLang="ar-IQ" sz="1600" dirty="0" err="1">
                  <a:solidFill>
                    <a:srgbClr val="000000"/>
                  </a:solidFill>
                  <a:cs typeface="B Nazanin" panose="00000400000000000000" pitchFamily="2" charset="-78"/>
                </a:rPr>
                <a:t>Titr</a:t>
              </a:r>
              <a:r>
                <a:rPr lang="fa-IR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 </a:t>
              </a:r>
              <a:r>
                <a:rPr lang="ar-SA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و اندازه </a:t>
              </a:r>
              <a:r>
                <a:rPr lang="en-US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pt. </a:t>
              </a:r>
              <a:r>
                <a:rPr lang="fa-IR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40 </a:t>
              </a:r>
              <a:r>
                <a:rPr lang="ar-SA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پررنگ و عنوان زيربخش‌ها با قلم </a:t>
              </a:r>
              <a:r>
                <a:rPr lang="en-US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B </a:t>
              </a:r>
              <a:r>
                <a:rPr lang="en-US" altLang="ar-IQ" sz="1600" dirty="0" err="1">
                  <a:solidFill>
                    <a:srgbClr val="000000"/>
                  </a:solidFill>
                  <a:cs typeface="B Nazanin" panose="00000400000000000000" pitchFamily="2" charset="-78"/>
                </a:rPr>
                <a:t>Nazanin</a:t>
              </a:r>
              <a:r>
                <a:rPr lang="fa-IR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 </a:t>
              </a:r>
              <a:r>
                <a:rPr lang="ar-SA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و اندازه </a:t>
              </a:r>
              <a:r>
                <a:rPr lang="fa-IR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32 </a:t>
              </a:r>
              <a:r>
                <a:rPr lang="ar-SA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پررنگ تايپ شود. عنوان هر بخش يا زيربخش، </a:t>
              </a:r>
              <a:r>
                <a:rPr lang="ar-SA" altLang="ar-IQ" sz="1600" u="sng" dirty="0">
                  <a:solidFill>
                    <a:srgbClr val="000000"/>
                  </a:solidFill>
                  <a:cs typeface="B Nazanin" panose="00000400000000000000" pitchFamily="2" charset="-78"/>
                </a:rPr>
                <a:t>با يك خط خالي فاصله از انتهاي متن بخش قبلي</a:t>
              </a:r>
              <a:r>
                <a:rPr lang="ar-SA" altLang="ar-IQ" sz="1600" dirty="0">
                  <a:solidFill>
                    <a:srgbClr val="000000"/>
                  </a:solidFill>
                  <a:cs typeface="B Nazanin" panose="00000400000000000000" pitchFamily="2" charset="-78"/>
                </a:rPr>
                <a:t> تايپ و شماره‌گذاري شود. </a:t>
              </a:r>
              <a:r>
                <a:rPr lang="ar-SA" altLang="ar-IQ" sz="1600" u="sng" dirty="0">
                  <a:solidFill>
                    <a:srgbClr val="000000"/>
                  </a:solidFill>
                  <a:cs typeface="B Nazanin" panose="00000400000000000000" pitchFamily="2" charset="-78"/>
                </a:rPr>
                <a:t>خط اول همة پاراگراف‌ها بايد داراي تورفتگي به اندازة </a:t>
              </a:r>
              <a:r>
                <a:rPr lang="en-US" altLang="ar-IQ" sz="1600" u="sng" dirty="0">
                  <a:solidFill>
                    <a:srgbClr val="000000"/>
                  </a:solidFill>
                  <a:cs typeface="B Nazanin" panose="00000400000000000000" pitchFamily="2" charset="-78"/>
                </a:rPr>
                <a:t>cm</a:t>
              </a:r>
              <a:r>
                <a:rPr lang="ar-SA" altLang="ar-IQ" sz="1600" u="sng" dirty="0">
                  <a:solidFill>
                    <a:srgbClr val="000000"/>
                  </a:solidFill>
                  <a:cs typeface="B Nazanin" panose="00000400000000000000" pitchFamily="2" charset="-78"/>
                </a:rPr>
                <a:t> </a:t>
              </a:r>
              <a:r>
                <a:rPr lang="fa-IR" altLang="ar-IQ" sz="1600" u="sng" dirty="0">
                  <a:solidFill>
                    <a:srgbClr val="000000"/>
                  </a:solidFill>
                  <a:cs typeface="B Nazanin" panose="00000400000000000000" pitchFamily="2" charset="-78"/>
                </a:rPr>
                <a:t>1</a:t>
              </a:r>
              <a:r>
                <a:rPr lang="ar-SA" altLang="ar-IQ" sz="1600" u="sng" dirty="0">
                  <a:solidFill>
                    <a:srgbClr val="000000"/>
                  </a:solidFill>
                  <a:cs typeface="B Nazanin" panose="00000400000000000000" pitchFamily="2" charset="-78"/>
                </a:rPr>
                <a:t>باشد.</a:t>
              </a:r>
              <a:r>
                <a:rPr lang="fa-IR" altLang="ar-IQ" sz="1600" u="sng" dirty="0">
                  <a:solidFill>
                    <a:srgbClr val="000000"/>
                  </a:solidFill>
                  <a:cs typeface="B Nazanin" panose="00000400000000000000" pitchFamily="2" charset="-78"/>
                </a:rPr>
                <a:t> برای کلیه متون از حالت پاراگراف از راست (متن از راست به چپ)- حالت </a:t>
              </a:r>
              <a:r>
                <a:rPr lang="en-US" altLang="ar-IQ" sz="1600" u="sng" dirty="0">
                  <a:solidFill>
                    <a:srgbClr val="000000"/>
                  </a:solidFill>
                  <a:cs typeface="B Nazanin" panose="00000400000000000000" pitchFamily="2" charset="-78"/>
                </a:rPr>
                <a:t>Justify</a:t>
              </a:r>
              <a:r>
                <a:rPr lang="fa-IR" altLang="ar-IQ" sz="1600" u="sng" dirty="0">
                  <a:solidFill>
                    <a:srgbClr val="000000"/>
                  </a:solidFill>
                  <a:cs typeface="B Nazanin" panose="00000400000000000000" pitchFamily="2" charset="-78"/>
                </a:rPr>
                <a:t>- و براي تدوين بخشهای لاتين نيز بايستي کليه موارد مندرج در اين دستورالعمل رعايت شود و برای نگارش بخش های لاتین بايد از قلم </a:t>
              </a:r>
              <a:r>
                <a:rPr lang="en-US" altLang="ar-IQ" sz="1600" u="sng" dirty="0">
                  <a:solidFill>
                    <a:srgbClr val="000000"/>
                  </a:solidFill>
                  <a:cs typeface="B Nazanin" panose="00000400000000000000" pitchFamily="2" charset="-78"/>
                </a:rPr>
                <a:t>Times New Roman </a:t>
              </a:r>
              <a:r>
                <a:rPr lang="fa-IR" altLang="ar-IQ" sz="1600" u="sng" dirty="0">
                  <a:solidFill>
                    <a:srgbClr val="000000"/>
                  </a:solidFill>
                  <a:cs typeface="B Nazanin" panose="00000400000000000000" pitchFamily="2" charset="-78"/>
                </a:rPr>
                <a:t> با اندازه فونت دو شماره کمتر از حالت فارسي استفاده شود</a:t>
              </a:r>
              <a:r>
                <a:rPr lang="fa-IR" altLang="ar-IQ" sz="1600" u="sng" dirty="0" smtClean="0">
                  <a:solidFill>
                    <a:srgbClr val="000000"/>
                  </a:solidFill>
                  <a:cs typeface="B Nazanin" panose="00000400000000000000" pitchFamily="2" charset="-78"/>
                </a:rPr>
                <a:t>. فونت متن اصلی و چکیده 16 است. </a:t>
              </a:r>
              <a:endParaRPr lang="fa-IR" altLang="ar-IQ" sz="1600" u="sng" dirty="0">
                <a:solidFill>
                  <a:srgbClr val="000000"/>
                </a:solidFill>
                <a:cs typeface="B Nazanin" panose="00000400000000000000" pitchFamily="2" charset="-78"/>
              </a:endParaRPr>
            </a:p>
            <a:p>
              <a:pPr algn="just" defTabSz="777091" rtl="1" fontAlgn="base">
                <a:spcBef>
                  <a:spcPct val="0"/>
                </a:spcBef>
                <a:spcAft>
                  <a:spcPct val="0"/>
                </a:spcAft>
              </a:pPr>
              <a:r>
                <a:rPr lang="fa-IR" altLang="ar-IQ" sz="1600" b="1" u="sng" dirty="0">
                  <a:solidFill>
                    <a:srgbClr val="000000"/>
                  </a:solidFill>
                  <a:cs typeface="B Nazanin" panose="00000400000000000000" pitchFamily="2" charset="-78"/>
                </a:rPr>
                <a:t>روی پوستر</a:t>
              </a:r>
              <a:r>
                <a:rPr lang="en-US" altLang="ar-IQ" sz="1600" b="1" u="sng" dirty="0">
                  <a:solidFill>
                    <a:srgbClr val="000000"/>
                  </a:solidFill>
                  <a:cs typeface="B Nazanin" panose="00000400000000000000" pitchFamily="2" charset="-78"/>
                </a:rPr>
                <a:t> </a:t>
              </a:r>
              <a:r>
                <a:rPr lang="fa-IR" altLang="ar-IQ" sz="1600" b="1" u="sng" dirty="0">
                  <a:solidFill>
                    <a:srgbClr val="000000"/>
                  </a:solidFill>
                  <a:cs typeface="B Nazanin" panose="00000400000000000000" pitchFamily="2" charset="-78"/>
                </a:rPr>
                <a:t>به مدت 1 تا 2 دقیقه صدا و توضیحات ضبط شود.</a:t>
              </a:r>
              <a:endParaRPr lang="en-US" altLang="ar-IQ" sz="1600" b="1" dirty="0">
                <a:solidFill>
                  <a:srgbClr val="000000"/>
                </a:solidFill>
                <a:cs typeface="B Nazanin" panose="00000400000000000000" pitchFamily="2" charset="-78"/>
              </a:endParaRPr>
            </a:p>
            <a:p>
              <a:pPr algn="just" defTabSz="777091" rtl="1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latin typeface="Times" panose="02020603050405020304" pitchFamily="18" charset="0"/>
                <a:cs typeface="B Nazanin" panose="00000400000000000000" pitchFamily="2" charset="-78"/>
              </a:endParaRPr>
            </a:p>
            <a:p>
              <a:pPr algn="justLow" defTabSz="264442" rtl="1" eaLnBrk="0" hangingPunct="0">
                <a:spcBef>
                  <a:spcPct val="50000"/>
                </a:spcBef>
                <a:defRPr/>
              </a:pPr>
              <a:endParaRPr lang="en-US" sz="1400" b="1" dirty="0">
                <a:solidFill>
                  <a:prstClr val="black"/>
                </a:solidFill>
                <a:latin typeface="Arial" charset="0"/>
                <a:cs typeface="B Nazanin" pitchFamily="2" charset="-78"/>
              </a:endParaRPr>
            </a:p>
            <a:p>
              <a:pPr algn="justLow" defTabSz="264442" rtl="1" eaLnBrk="0" hangingPunct="0">
                <a:spcBef>
                  <a:spcPct val="50000"/>
                </a:spcBef>
                <a:defRPr/>
              </a:pPr>
              <a:endParaRPr lang="en-US" sz="1400" b="1" dirty="0">
                <a:solidFill>
                  <a:prstClr val="black"/>
                </a:solidFill>
                <a:latin typeface="Arial" charset="0"/>
                <a:cs typeface="B Nazanin" pitchFamily="2" charset="-78"/>
              </a:endParaRPr>
            </a:p>
          </p:txBody>
        </p:sp>
        <p:sp>
          <p:nvSpPr>
            <p:cNvPr id="21" name="Rounded Rectangle 20"/>
            <p:cNvSpPr/>
            <p:nvPr/>
          </p:nvSpPr>
          <p:spPr bwMode="auto">
            <a:xfrm>
              <a:off x="16835438" y="5470361"/>
              <a:ext cx="7943850" cy="990600"/>
            </a:xfrm>
            <a:prstGeom prst="roundRect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18900000" algn="bl" rotWithShape="0">
                <a:schemeClr val="bg1">
                  <a:alpha val="40000"/>
                </a:schemeClr>
              </a:outerShdw>
            </a:effectLst>
          </p:spPr>
          <p:txBody>
            <a:bodyPr anchor="ctr"/>
            <a:lstStyle/>
            <a:p>
              <a:pPr algn="ctr" defTabSz="777091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a-IR" sz="2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B Titr" panose="00000700000000000000" pitchFamily="2" charset="-78"/>
                </a:rPr>
                <a:t>چکيده</a:t>
              </a:r>
              <a:endParaRPr lang="en-US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B Titr" panose="00000700000000000000" pitchFamily="2" charset="-78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14969" y="9902694"/>
            <a:ext cx="14581805" cy="10985133"/>
            <a:chOff x="520162" y="14901100"/>
            <a:chExt cx="24301988" cy="16360617"/>
          </a:xfrm>
        </p:grpSpPr>
        <p:sp>
          <p:nvSpPr>
            <p:cNvPr id="2055" name="Text Box 112"/>
            <p:cNvSpPr txBox="1">
              <a:spLocks noChangeArrowheads="1"/>
            </p:cNvSpPr>
            <p:nvPr/>
          </p:nvSpPr>
          <p:spPr bwMode="auto">
            <a:xfrm>
              <a:off x="16849725" y="17560498"/>
              <a:ext cx="7972425" cy="1370121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50800" dist="50800" dir="5400000" algn="ctr" rotWithShape="0">
                <a:schemeClr val="tx1"/>
              </a:outerShdw>
            </a:effectLst>
          </p:spPr>
          <p:txBody>
            <a:bodyPr lIns="229075" tIns="229075" rIns="229075" bIns="229075"/>
            <a:lstStyle>
              <a:lvl1pPr defTabSz="2466975">
                <a:spcBef>
                  <a:spcPct val="20000"/>
                </a:spcBef>
                <a:buChar char="•"/>
                <a:defRPr sz="10000">
                  <a:solidFill>
                    <a:schemeClr val="tx1"/>
                  </a:solidFill>
                  <a:latin typeface="Times" panose="02020503050405090304" pitchFamily="18" charset="0"/>
                </a:defRPr>
              </a:lvl1pPr>
              <a:lvl2pPr marL="742950" indent="-285750" defTabSz="2466975">
                <a:spcBef>
                  <a:spcPct val="20000"/>
                </a:spcBef>
                <a:buChar char="–"/>
                <a:defRPr sz="8900">
                  <a:solidFill>
                    <a:schemeClr val="tx1"/>
                  </a:solidFill>
                  <a:latin typeface="Times" panose="02020503050405090304" pitchFamily="18" charset="0"/>
                </a:defRPr>
              </a:lvl2pPr>
              <a:lvl3pPr marL="1143000" indent="-228600" defTabSz="2466975">
                <a:spcBef>
                  <a:spcPct val="20000"/>
                </a:spcBef>
                <a:buChar char="•"/>
                <a:defRPr sz="7500">
                  <a:solidFill>
                    <a:schemeClr val="tx1"/>
                  </a:solidFill>
                  <a:latin typeface="Times" panose="02020503050405090304" pitchFamily="18" charset="0"/>
                </a:defRPr>
              </a:lvl3pPr>
              <a:lvl4pPr marL="1600200" indent="-228600" defTabSz="2466975">
                <a:spcBef>
                  <a:spcPct val="20000"/>
                </a:spcBef>
                <a:buChar char="–"/>
                <a:defRPr sz="6300">
                  <a:solidFill>
                    <a:schemeClr val="tx1"/>
                  </a:solidFill>
                  <a:latin typeface="Times" panose="02020503050405090304" pitchFamily="18" charset="0"/>
                </a:defRPr>
              </a:lvl4pPr>
              <a:lvl5pPr marL="2057400" indent="-228600" defTabSz="2466975">
                <a:spcBef>
                  <a:spcPct val="20000"/>
                </a:spcBef>
                <a:buChar char="»"/>
                <a:defRPr sz="6300">
                  <a:solidFill>
                    <a:schemeClr val="tx1"/>
                  </a:solidFill>
                  <a:latin typeface="Times" panose="02020503050405090304" pitchFamily="18" charset="0"/>
                </a:defRPr>
              </a:lvl5pPr>
              <a:lvl6pPr marL="2514600" indent="-228600" defTabSz="24669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6300">
                  <a:solidFill>
                    <a:schemeClr val="tx1"/>
                  </a:solidFill>
                  <a:latin typeface="Times" panose="02020503050405090304" pitchFamily="18" charset="0"/>
                </a:defRPr>
              </a:lvl6pPr>
              <a:lvl7pPr marL="2971800" indent="-228600" defTabSz="24669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6300">
                  <a:solidFill>
                    <a:schemeClr val="tx1"/>
                  </a:solidFill>
                  <a:latin typeface="Times" panose="02020503050405090304" pitchFamily="18" charset="0"/>
                </a:defRPr>
              </a:lvl7pPr>
              <a:lvl8pPr marL="3429000" indent="-228600" defTabSz="24669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6300">
                  <a:solidFill>
                    <a:schemeClr val="tx1"/>
                  </a:solidFill>
                  <a:latin typeface="Times" panose="02020503050405090304" pitchFamily="18" charset="0"/>
                </a:defRPr>
              </a:lvl8pPr>
              <a:lvl9pPr marL="3886200" indent="-228600" defTabSz="24669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6300">
                  <a:solidFill>
                    <a:schemeClr val="tx1"/>
                  </a:solidFill>
                  <a:latin typeface="Times" panose="02020503050405090304" pitchFamily="18" charset="0"/>
                </a:defRPr>
              </a:lvl9pPr>
            </a:lstStyle>
            <a:p>
              <a:pPr algn="just" defTabSz="2228028" rtl="1" fontAlgn="base">
                <a:spcAft>
                  <a:spcPct val="0"/>
                </a:spcAft>
                <a:defRPr/>
              </a:pPr>
              <a:r>
                <a:rPr lang="fa-IR" sz="1600" dirty="0">
                  <a:solidFill>
                    <a:srgbClr val="000000"/>
                  </a:solidFill>
                  <a:cs typeface="B Nazanin" pitchFamily="2" charset="-78"/>
                </a:rPr>
                <a:t>متن و عكس مورد نظر را اينجا اضافه كنيد</a:t>
              </a:r>
              <a:endParaRPr lang="en-US" sz="1600" b="1" dirty="0">
                <a:solidFill>
                  <a:srgbClr val="000000"/>
                </a:solidFill>
                <a:cs typeface="B Nazanin" pitchFamily="2" charset="-78"/>
              </a:endParaRPr>
            </a:p>
          </p:txBody>
        </p:sp>
        <p:sp>
          <p:nvSpPr>
            <p:cNvPr id="22" name="Rounded Rectangle 21"/>
            <p:cNvSpPr/>
            <p:nvPr/>
          </p:nvSpPr>
          <p:spPr bwMode="auto">
            <a:xfrm>
              <a:off x="16868775" y="16539966"/>
              <a:ext cx="7943850" cy="990600"/>
            </a:xfrm>
            <a:prstGeom prst="round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18900000" algn="bl" rotWithShape="0">
                <a:schemeClr val="bg1">
                  <a:alpha val="40000"/>
                </a:schemeClr>
              </a:outerShdw>
            </a:effectLst>
          </p:spPr>
          <p:txBody>
            <a:bodyPr anchor="ctr"/>
            <a:lstStyle/>
            <a:p>
              <a:pPr algn="ctr" defTabSz="777091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a-IR" sz="2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B Titr" panose="00000700000000000000" pitchFamily="2" charset="-78"/>
                </a:rPr>
                <a:t>مقدمه</a:t>
              </a:r>
              <a:endParaRPr lang="en-US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B Titr" panose="00000700000000000000" pitchFamily="2" charset="-78"/>
              </a:endParaRPr>
            </a:p>
          </p:txBody>
        </p:sp>
        <p:sp>
          <p:nvSpPr>
            <p:cNvPr id="51" name="Rounded Rectangle 50"/>
            <p:cNvSpPr/>
            <p:nvPr/>
          </p:nvSpPr>
          <p:spPr bwMode="auto">
            <a:xfrm>
              <a:off x="520162" y="14901100"/>
              <a:ext cx="7943850" cy="990600"/>
            </a:xfrm>
            <a:prstGeom prst="round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18900000" algn="bl" rotWithShape="0">
                <a:schemeClr val="bg1">
                  <a:alpha val="40000"/>
                </a:schemeClr>
              </a:outerShdw>
            </a:effectLst>
          </p:spPr>
          <p:txBody>
            <a:bodyPr anchor="ctr"/>
            <a:lstStyle/>
            <a:p>
              <a:pPr algn="ctr" defTabSz="777091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a-IR" sz="2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B Titr" panose="00000700000000000000" pitchFamily="2" charset="-78"/>
                </a:rPr>
                <a:t>نتیجه گیری</a:t>
              </a:r>
              <a:endParaRPr lang="en-US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B Titr" panose="00000700000000000000" pitchFamily="2" charset="-78"/>
              </a:endParaRPr>
            </a:p>
          </p:txBody>
        </p:sp>
        <p:sp>
          <p:nvSpPr>
            <p:cNvPr id="52" name="Rounded Rectangle 51"/>
            <p:cNvSpPr/>
            <p:nvPr/>
          </p:nvSpPr>
          <p:spPr bwMode="auto">
            <a:xfrm>
              <a:off x="520162" y="20690093"/>
              <a:ext cx="7943850" cy="990600"/>
            </a:xfrm>
            <a:prstGeom prst="round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18900000" algn="bl" rotWithShape="0">
                <a:schemeClr val="bg1">
                  <a:alpha val="40000"/>
                </a:schemeClr>
              </a:outerShdw>
            </a:effectLst>
          </p:spPr>
          <p:txBody>
            <a:bodyPr anchor="ctr"/>
            <a:lstStyle/>
            <a:p>
              <a:pPr algn="ctr" defTabSz="777091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a-IR" sz="2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B Titr" panose="00000700000000000000" pitchFamily="2" charset="-78"/>
                </a:rPr>
                <a:t>منابع</a:t>
              </a:r>
              <a:endParaRPr lang="en-US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B Titr" panose="00000700000000000000" pitchFamily="2" charset="-78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222329" y="3641231"/>
            <a:ext cx="4783656" cy="17246600"/>
            <a:chOff x="8643938" y="5457825"/>
            <a:chExt cx="7972426" cy="25869900"/>
          </a:xfrm>
        </p:grpSpPr>
        <p:sp>
          <p:nvSpPr>
            <p:cNvPr id="14" name="Text Box 112"/>
            <p:cNvSpPr txBox="1">
              <a:spLocks noChangeArrowheads="1"/>
            </p:cNvSpPr>
            <p:nvPr/>
          </p:nvSpPr>
          <p:spPr bwMode="auto">
            <a:xfrm>
              <a:off x="8643938" y="6448425"/>
              <a:ext cx="7972425" cy="248793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50800" dist="50800" dir="5400000" algn="ctr" rotWithShape="0">
                <a:schemeClr val="tx1"/>
              </a:outerShdw>
            </a:effectLst>
          </p:spPr>
          <p:txBody>
            <a:bodyPr lIns="229075" tIns="229075" rIns="229075" bIns="229075"/>
            <a:lstStyle>
              <a:lvl1pPr defTabSz="2466975">
                <a:spcBef>
                  <a:spcPct val="20000"/>
                </a:spcBef>
                <a:buChar char="•"/>
                <a:defRPr sz="10000">
                  <a:solidFill>
                    <a:schemeClr val="tx1"/>
                  </a:solidFill>
                  <a:latin typeface="Times" panose="02020503050405090304" pitchFamily="18" charset="0"/>
                </a:defRPr>
              </a:lvl1pPr>
              <a:lvl2pPr marL="742950" indent="-285750" defTabSz="2466975">
                <a:spcBef>
                  <a:spcPct val="20000"/>
                </a:spcBef>
                <a:buChar char="–"/>
                <a:defRPr sz="8900">
                  <a:solidFill>
                    <a:schemeClr val="tx1"/>
                  </a:solidFill>
                  <a:latin typeface="Times" panose="02020503050405090304" pitchFamily="18" charset="0"/>
                </a:defRPr>
              </a:lvl2pPr>
              <a:lvl3pPr marL="1143000" indent="-228600" defTabSz="2466975">
                <a:spcBef>
                  <a:spcPct val="20000"/>
                </a:spcBef>
                <a:buChar char="•"/>
                <a:defRPr sz="7500">
                  <a:solidFill>
                    <a:schemeClr val="tx1"/>
                  </a:solidFill>
                  <a:latin typeface="Times" panose="02020503050405090304" pitchFamily="18" charset="0"/>
                </a:defRPr>
              </a:lvl3pPr>
              <a:lvl4pPr marL="1600200" indent="-228600" defTabSz="2466975">
                <a:spcBef>
                  <a:spcPct val="20000"/>
                </a:spcBef>
                <a:buChar char="–"/>
                <a:defRPr sz="6300">
                  <a:solidFill>
                    <a:schemeClr val="tx1"/>
                  </a:solidFill>
                  <a:latin typeface="Times" panose="02020503050405090304" pitchFamily="18" charset="0"/>
                </a:defRPr>
              </a:lvl4pPr>
              <a:lvl5pPr marL="2057400" indent="-228600" defTabSz="2466975">
                <a:spcBef>
                  <a:spcPct val="20000"/>
                </a:spcBef>
                <a:buChar char="»"/>
                <a:defRPr sz="6300">
                  <a:solidFill>
                    <a:schemeClr val="tx1"/>
                  </a:solidFill>
                  <a:latin typeface="Times" panose="02020503050405090304" pitchFamily="18" charset="0"/>
                </a:defRPr>
              </a:lvl5pPr>
              <a:lvl6pPr marL="2514600" indent="-228600" defTabSz="24669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6300">
                  <a:solidFill>
                    <a:schemeClr val="tx1"/>
                  </a:solidFill>
                  <a:latin typeface="Times" panose="02020503050405090304" pitchFamily="18" charset="0"/>
                </a:defRPr>
              </a:lvl6pPr>
              <a:lvl7pPr marL="2971800" indent="-228600" defTabSz="24669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6300">
                  <a:solidFill>
                    <a:schemeClr val="tx1"/>
                  </a:solidFill>
                  <a:latin typeface="Times" panose="02020503050405090304" pitchFamily="18" charset="0"/>
                </a:defRPr>
              </a:lvl7pPr>
              <a:lvl8pPr marL="3429000" indent="-228600" defTabSz="24669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6300">
                  <a:solidFill>
                    <a:schemeClr val="tx1"/>
                  </a:solidFill>
                  <a:latin typeface="Times" panose="02020503050405090304" pitchFamily="18" charset="0"/>
                </a:defRPr>
              </a:lvl8pPr>
              <a:lvl9pPr marL="3886200" indent="-228600" defTabSz="24669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6300">
                  <a:solidFill>
                    <a:schemeClr val="tx1"/>
                  </a:solidFill>
                  <a:latin typeface="Times" panose="02020503050405090304" pitchFamily="18" charset="0"/>
                </a:defRPr>
              </a:lvl9pPr>
            </a:lstStyle>
            <a:p>
              <a:pPr algn="just" defTabSz="2228028" rtl="1" fontAlgn="base">
                <a:spcAft>
                  <a:spcPct val="0"/>
                </a:spcAft>
                <a:defRPr/>
              </a:pPr>
              <a:r>
                <a:rPr lang="fa-IR" sz="2000" dirty="0">
                  <a:solidFill>
                    <a:srgbClr val="000000"/>
                  </a:solidFill>
                  <a:cs typeface="B Nazanin" pitchFamily="2" charset="-78"/>
                </a:rPr>
                <a:t>متن و عكس مورد نظر را اينجا اضافه كنيد</a:t>
              </a:r>
              <a:endParaRPr lang="en-US" sz="2000" b="1" dirty="0">
                <a:solidFill>
                  <a:srgbClr val="000000"/>
                </a:solidFill>
                <a:cs typeface="B Nazanin" pitchFamily="2" charset="-78"/>
              </a:endParaRPr>
            </a:p>
          </p:txBody>
        </p:sp>
        <p:sp>
          <p:nvSpPr>
            <p:cNvPr id="23" name="Rounded Rectangle 22"/>
            <p:cNvSpPr/>
            <p:nvPr/>
          </p:nvSpPr>
          <p:spPr bwMode="auto">
            <a:xfrm>
              <a:off x="8643938" y="5457825"/>
              <a:ext cx="7972426" cy="990600"/>
            </a:xfrm>
            <a:prstGeom prst="roundRect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18900000" algn="bl" rotWithShape="0">
                <a:schemeClr val="bg1">
                  <a:alpha val="40000"/>
                </a:schemeClr>
              </a:outerShdw>
            </a:effectLst>
          </p:spPr>
          <p:txBody>
            <a:bodyPr anchor="ctr"/>
            <a:lstStyle/>
            <a:p>
              <a:pPr algn="ctr" defTabSz="777091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a-IR" sz="2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B Titr" panose="00000700000000000000" pitchFamily="2" charset="-78"/>
                </a:rPr>
                <a:t>متن اصلی</a:t>
              </a:r>
              <a:endParaRPr lang="en-US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B Titr" panose="00000700000000000000" pitchFamily="2" charset="-78"/>
              </a:endParaRPr>
            </a:p>
          </p:txBody>
        </p:sp>
      </p:grpSp>
      <p:sp>
        <p:nvSpPr>
          <p:cNvPr id="2058" name="TextBox 38"/>
          <p:cNvSpPr txBox="1">
            <a:spLocks noChangeArrowheads="1"/>
          </p:cNvSpPr>
          <p:nvPr/>
        </p:nvSpPr>
        <p:spPr bwMode="auto">
          <a:xfrm>
            <a:off x="306219" y="10618538"/>
            <a:ext cx="4784010" cy="2929982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 lIns="60912" tIns="30455" rIns="60912" bIns="30455" anchor="ctr">
            <a:spAutoFit/>
          </a:bodyPr>
          <a:lstStyle>
            <a:lvl1pPr defTabSz="2466975">
              <a:spcBef>
                <a:spcPct val="20000"/>
              </a:spcBef>
              <a:buChar char="•"/>
              <a:defRPr sz="10000">
                <a:solidFill>
                  <a:schemeClr val="tx1"/>
                </a:solidFill>
                <a:latin typeface="Times" panose="02020503050405090304" pitchFamily="18" charset="0"/>
              </a:defRPr>
            </a:lvl1pPr>
            <a:lvl2pPr marL="742950" indent="-285750" defTabSz="2466975">
              <a:spcBef>
                <a:spcPct val="20000"/>
              </a:spcBef>
              <a:buChar char="–"/>
              <a:defRPr sz="8900">
                <a:solidFill>
                  <a:schemeClr val="tx1"/>
                </a:solidFill>
                <a:latin typeface="Times" panose="02020503050405090304" pitchFamily="18" charset="0"/>
              </a:defRPr>
            </a:lvl2pPr>
            <a:lvl3pPr marL="1143000" indent="-228600" defTabSz="2466975">
              <a:spcBef>
                <a:spcPct val="20000"/>
              </a:spcBef>
              <a:buChar char="•"/>
              <a:defRPr sz="7500">
                <a:solidFill>
                  <a:schemeClr val="tx1"/>
                </a:solidFill>
                <a:latin typeface="Times" panose="02020503050405090304" pitchFamily="18" charset="0"/>
              </a:defRPr>
            </a:lvl3pPr>
            <a:lvl4pPr marL="1600200" indent="-228600" defTabSz="2466975">
              <a:spcBef>
                <a:spcPct val="20000"/>
              </a:spcBef>
              <a:buChar char="–"/>
              <a:defRPr sz="6300">
                <a:solidFill>
                  <a:schemeClr val="tx1"/>
                </a:solidFill>
                <a:latin typeface="Times" panose="02020503050405090304" pitchFamily="18" charset="0"/>
              </a:defRPr>
            </a:lvl4pPr>
            <a:lvl5pPr marL="2057400" indent="-228600" defTabSz="2466975">
              <a:spcBef>
                <a:spcPct val="20000"/>
              </a:spcBef>
              <a:buChar char="»"/>
              <a:defRPr sz="6300">
                <a:solidFill>
                  <a:schemeClr val="tx1"/>
                </a:solidFill>
                <a:latin typeface="Times" panose="02020503050405090304" pitchFamily="18" charset="0"/>
              </a:defRPr>
            </a:lvl5pPr>
            <a:lvl6pPr marL="2514600" indent="-228600" defTabSz="24669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300">
                <a:solidFill>
                  <a:schemeClr val="tx1"/>
                </a:solidFill>
                <a:latin typeface="Times" panose="02020503050405090304" pitchFamily="18" charset="0"/>
              </a:defRPr>
            </a:lvl6pPr>
            <a:lvl7pPr marL="2971800" indent="-228600" defTabSz="24669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300">
                <a:solidFill>
                  <a:schemeClr val="tx1"/>
                </a:solidFill>
                <a:latin typeface="Times" panose="02020503050405090304" pitchFamily="18" charset="0"/>
              </a:defRPr>
            </a:lvl7pPr>
            <a:lvl8pPr marL="3429000" indent="-228600" defTabSz="24669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300">
                <a:solidFill>
                  <a:schemeClr val="tx1"/>
                </a:solidFill>
                <a:latin typeface="Times" panose="02020503050405090304" pitchFamily="18" charset="0"/>
              </a:defRPr>
            </a:lvl8pPr>
            <a:lvl9pPr marL="3886200" indent="-228600" defTabSz="24669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300">
                <a:solidFill>
                  <a:schemeClr val="tx1"/>
                </a:solidFill>
                <a:latin typeface="Times" panose="02020503050405090304" pitchFamily="18" charset="0"/>
              </a:defRPr>
            </a:lvl9pPr>
          </a:lstStyle>
          <a:p>
            <a:pPr marL="169957" indent="-109258" algn="just" defTabSz="1525565" rtl="1" eaLnBrk="0" fontAlgn="base" hangingPunct="0">
              <a:spcAft>
                <a:spcPct val="0"/>
              </a:spcAft>
              <a:tabLst>
                <a:tab pos="4746647" algn="l"/>
              </a:tabLst>
            </a:pPr>
            <a:endParaRPr lang="fa-IR" sz="300" b="1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69957" indent="-109258" algn="just" defTabSz="1525565" rtl="1" eaLnBrk="0" fontAlgn="base" hangingPunct="0">
              <a:spcAft>
                <a:spcPct val="0"/>
              </a:spcAft>
              <a:tabLst>
                <a:tab pos="4746647" algn="l"/>
              </a:tabLst>
            </a:pPr>
            <a:endParaRPr lang="fa-IR" sz="700" b="1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69957" indent="-109258" algn="just" defTabSz="1525565" rtl="1" eaLnBrk="0" fontAlgn="base" hangingPunct="0">
              <a:spcAft>
                <a:spcPct val="0"/>
              </a:spcAft>
              <a:tabLst>
                <a:tab pos="4746647" algn="l"/>
              </a:tabLst>
            </a:pPr>
            <a:endParaRPr lang="fa-IR" sz="700" b="1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69957" indent="-109258" algn="just" defTabSz="1525565" rtl="1" eaLnBrk="0" fontAlgn="base" hangingPunct="0">
              <a:spcAft>
                <a:spcPct val="0"/>
              </a:spcAft>
              <a:tabLst>
                <a:tab pos="4746647" algn="l"/>
              </a:tabLst>
            </a:pPr>
            <a:endParaRPr lang="fa-IR" sz="700" b="1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69957" indent="-109258" algn="just" defTabSz="1525565" rtl="1" eaLnBrk="0" fontAlgn="base" hangingPunct="0">
              <a:spcAft>
                <a:spcPct val="0"/>
              </a:spcAft>
              <a:tabLst>
                <a:tab pos="4746647" algn="l"/>
              </a:tabLst>
            </a:pPr>
            <a:endParaRPr lang="fa-IR" sz="700" b="1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69957" indent="-109258" algn="just" defTabSz="1525565" rtl="1" eaLnBrk="0" fontAlgn="base" hangingPunct="0">
              <a:spcAft>
                <a:spcPct val="0"/>
              </a:spcAft>
              <a:tabLst>
                <a:tab pos="4746647" algn="l"/>
              </a:tabLst>
            </a:pPr>
            <a:endParaRPr lang="fa-IR" sz="700" b="1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69957" indent="-109258" algn="just" defTabSz="1525565" rtl="1" eaLnBrk="0" fontAlgn="base" hangingPunct="0">
              <a:spcAft>
                <a:spcPct val="0"/>
              </a:spcAft>
              <a:tabLst>
                <a:tab pos="4746647" algn="l"/>
              </a:tabLst>
            </a:pPr>
            <a:endParaRPr lang="fa-IR" sz="700" b="1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60699" algn="justLow" rtl="1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fa-IR" sz="19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60699" algn="justLow" rtl="1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fa-IR" sz="19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60699" algn="justLow" rtl="1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fa-IR" sz="19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60699" algn="justLow" rtl="1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fa-IR" sz="19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60699" algn="justLow" rtl="1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fa-IR" sz="19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60699" algn="justLow" rtl="1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fa-IR" sz="19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60699" algn="justLow" rtl="1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fa-IR" sz="1900" dirty="0">
              <a:solidFill>
                <a:srgbClr val="000000"/>
              </a:solidFill>
              <a:cs typeface="B Nazanin" panose="00000400000000000000" pitchFamily="2" charset="-78"/>
            </a:endParaRPr>
          </a:p>
        </p:txBody>
      </p:sp>
      <p:sp>
        <p:nvSpPr>
          <p:cNvPr id="27" name="TextBox 33"/>
          <p:cNvSpPr txBox="1">
            <a:spLocks noChangeArrowheads="1"/>
          </p:cNvSpPr>
          <p:nvPr/>
        </p:nvSpPr>
        <p:spPr bwMode="auto">
          <a:xfrm>
            <a:off x="422294" y="3720660"/>
            <a:ext cx="4613123" cy="61200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lIns="60912" tIns="30455" rIns="60912" bIns="30455" anchor="ctr">
            <a:spAutoFit/>
          </a:bodyPr>
          <a:lstStyle>
            <a:lvl1pPr defTabSz="2466975">
              <a:spcBef>
                <a:spcPct val="20000"/>
              </a:spcBef>
              <a:buChar char="•"/>
              <a:defRPr sz="10000">
                <a:solidFill>
                  <a:schemeClr val="tx1"/>
                </a:solidFill>
                <a:latin typeface="Times" panose="02020503050405090304" pitchFamily="18" charset="0"/>
              </a:defRPr>
            </a:lvl1pPr>
            <a:lvl2pPr marL="742950" indent="-285750" defTabSz="2466975">
              <a:spcBef>
                <a:spcPct val="20000"/>
              </a:spcBef>
              <a:buChar char="–"/>
              <a:defRPr sz="8900">
                <a:solidFill>
                  <a:schemeClr val="tx1"/>
                </a:solidFill>
                <a:latin typeface="Times" panose="02020503050405090304" pitchFamily="18" charset="0"/>
              </a:defRPr>
            </a:lvl2pPr>
            <a:lvl3pPr marL="1143000" indent="-228600" defTabSz="2466975">
              <a:spcBef>
                <a:spcPct val="20000"/>
              </a:spcBef>
              <a:buChar char="•"/>
              <a:defRPr sz="7500">
                <a:solidFill>
                  <a:schemeClr val="tx1"/>
                </a:solidFill>
                <a:latin typeface="Times" panose="02020503050405090304" pitchFamily="18" charset="0"/>
              </a:defRPr>
            </a:lvl3pPr>
            <a:lvl4pPr marL="1600200" indent="-228600" defTabSz="2466975">
              <a:spcBef>
                <a:spcPct val="20000"/>
              </a:spcBef>
              <a:buChar char="–"/>
              <a:defRPr sz="6300">
                <a:solidFill>
                  <a:schemeClr val="tx1"/>
                </a:solidFill>
                <a:latin typeface="Times" panose="02020503050405090304" pitchFamily="18" charset="0"/>
              </a:defRPr>
            </a:lvl4pPr>
            <a:lvl5pPr marL="2057400" indent="-228600" defTabSz="2466975">
              <a:spcBef>
                <a:spcPct val="20000"/>
              </a:spcBef>
              <a:buChar char="»"/>
              <a:defRPr sz="6300">
                <a:solidFill>
                  <a:schemeClr val="tx1"/>
                </a:solidFill>
                <a:latin typeface="Times" panose="02020503050405090304" pitchFamily="18" charset="0"/>
              </a:defRPr>
            </a:lvl5pPr>
            <a:lvl6pPr marL="2514600" indent="-228600" defTabSz="24669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300">
                <a:solidFill>
                  <a:schemeClr val="tx1"/>
                </a:solidFill>
                <a:latin typeface="Times" panose="02020503050405090304" pitchFamily="18" charset="0"/>
              </a:defRPr>
            </a:lvl6pPr>
            <a:lvl7pPr marL="2971800" indent="-228600" defTabSz="24669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300">
                <a:solidFill>
                  <a:schemeClr val="tx1"/>
                </a:solidFill>
                <a:latin typeface="Times" panose="02020503050405090304" pitchFamily="18" charset="0"/>
              </a:defRPr>
            </a:lvl7pPr>
            <a:lvl8pPr marL="3429000" indent="-228600" defTabSz="24669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300">
                <a:solidFill>
                  <a:schemeClr val="tx1"/>
                </a:solidFill>
                <a:latin typeface="Times" panose="02020503050405090304" pitchFamily="18" charset="0"/>
              </a:defRPr>
            </a:lvl8pPr>
            <a:lvl9pPr marL="3886200" indent="-228600" defTabSz="24669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300">
                <a:solidFill>
                  <a:schemeClr val="tx1"/>
                </a:solidFill>
                <a:latin typeface="Times" panose="02020503050405090304" pitchFamily="18" charset="0"/>
              </a:defRPr>
            </a:lvl9pPr>
          </a:lstStyle>
          <a:p>
            <a:pPr algn="justLow" rtl="1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fa-IR" sz="4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algn="justLow" rtl="1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fa-IR" sz="7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algn="justLow" rtl="1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fa-IR" sz="16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algn="justLow" rtl="1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fa-IR" sz="16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algn="justLow" rtl="1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fa-IR" sz="16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algn="justLow" rtl="1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fa-IR" sz="16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en-US" sz="700" b="1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en-US" sz="400" b="1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en-US" sz="1400" b="1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en-US" sz="1400" b="1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en-US" sz="5000" b="1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en-US" sz="1400" b="1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en-US" sz="300" b="1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fa-IR" sz="3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algn="justLow" rtl="1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en-US" sz="1600" b="1" dirty="0">
              <a:solidFill>
                <a:srgbClr val="A50021"/>
              </a:solidFill>
              <a:cs typeface="2  Titr" pitchFamily="2" charset="-78"/>
            </a:endParaRPr>
          </a:p>
          <a:p>
            <a:pPr algn="justLow" rtl="1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en-US" sz="3900" b="1" dirty="0">
              <a:solidFill>
                <a:srgbClr val="A50021"/>
              </a:solidFill>
              <a:cs typeface="2  Titr" pitchFamily="2" charset="-78"/>
            </a:endParaRPr>
          </a:p>
          <a:p>
            <a:pPr algn="justLow" rtl="1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en-US" sz="2600" b="1" dirty="0">
              <a:solidFill>
                <a:srgbClr val="A50021"/>
              </a:solidFill>
              <a:cs typeface="2  Titr" pitchFamily="2" charset="-78"/>
            </a:endParaRPr>
          </a:p>
          <a:p>
            <a:pPr algn="justLow" rtl="1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lang="en-US" sz="7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3544809" algn="l"/>
              </a:tabLst>
              <a:defRPr/>
            </a:pPr>
            <a:endParaRPr lang="fa-IR" sz="55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3544809" algn="l"/>
              </a:tabLst>
              <a:defRPr/>
            </a:pPr>
            <a:endParaRPr lang="en-US" sz="2700" dirty="0">
              <a:solidFill>
                <a:srgbClr val="000000"/>
              </a:solidFill>
              <a:cs typeface="B Nazanin" panose="00000400000000000000" pitchFamily="2" charset="-78"/>
            </a:endParaRPr>
          </a:p>
          <a:p>
            <a:pPr marL="109258" algn="justLow" rtl="1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3544809" algn="l"/>
              </a:tabLst>
              <a:defRPr/>
            </a:pPr>
            <a:endParaRPr lang="en-US" sz="1600" dirty="0">
              <a:solidFill>
                <a:srgbClr val="000000"/>
              </a:solidFill>
              <a:cs typeface="B Nazanin" panose="00000400000000000000" pitchFamily="2" charset="-78"/>
            </a:endParaRPr>
          </a:p>
        </p:txBody>
      </p:sp>
      <p:sp>
        <p:nvSpPr>
          <p:cNvPr id="2052" name="Rectangle 111"/>
          <p:cNvSpPr>
            <a:spLocks noChangeArrowheads="1"/>
          </p:cNvSpPr>
          <p:nvPr/>
        </p:nvSpPr>
        <p:spPr bwMode="auto">
          <a:xfrm>
            <a:off x="291478" y="14458955"/>
            <a:ext cx="4792539" cy="6428876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 lIns="145981" tIns="145981" rIns="145981" bIns="145981"/>
          <a:lstStyle>
            <a:lvl1pPr defTabSz="414338">
              <a:defRPr sz="1600">
                <a:solidFill>
                  <a:schemeClr val="tx1"/>
                </a:solidFill>
                <a:latin typeface="Times" panose="02020503050405090304" pitchFamily="18" charset="0"/>
                <a:cs typeface="Arial" panose="020B0604020202090204" pitchFamily="34" charset="0"/>
              </a:defRPr>
            </a:lvl1pPr>
            <a:lvl2pPr defTabSz="414338">
              <a:defRPr sz="1600">
                <a:solidFill>
                  <a:schemeClr val="tx1"/>
                </a:solidFill>
                <a:latin typeface="Times" panose="02020503050405090304" pitchFamily="18" charset="0"/>
                <a:cs typeface="Arial" panose="020B0604020202090204" pitchFamily="34" charset="0"/>
              </a:defRPr>
            </a:lvl2pPr>
            <a:lvl3pPr defTabSz="414338">
              <a:defRPr sz="1600">
                <a:solidFill>
                  <a:schemeClr val="tx1"/>
                </a:solidFill>
                <a:latin typeface="Times" panose="02020503050405090304" pitchFamily="18" charset="0"/>
                <a:cs typeface="Arial" panose="020B0604020202090204" pitchFamily="34" charset="0"/>
              </a:defRPr>
            </a:lvl3pPr>
            <a:lvl4pPr defTabSz="414338">
              <a:defRPr sz="1600">
                <a:solidFill>
                  <a:schemeClr val="tx1"/>
                </a:solidFill>
                <a:latin typeface="Times" panose="02020503050405090304" pitchFamily="18" charset="0"/>
                <a:cs typeface="Arial" panose="020B0604020202090204" pitchFamily="34" charset="0"/>
              </a:defRPr>
            </a:lvl4pPr>
            <a:lvl5pPr defTabSz="414338">
              <a:defRPr sz="1600">
                <a:solidFill>
                  <a:schemeClr val="tx1"/>
                </a:solidFill>
                <a:latin typeface="Times" panose="02020503050405090304" pitchFamily="18" charset="0"/>
                <a:cs typeface="Arial" panose="020B0604020202090204" pitchFamily="34" charset="0"/>
              </a:defRPr>
            </a:lvl5pPr>
            <a:lvl6pPr marL="1604963" indent="681038" defTabSz="414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" panose="02020503050405090304" pitchFamily="18" charset="0"/>
                <a:cs typeface="Arial" panose="020B0604020202090204" pitchFamily="34" charset="0"/>
              </a:defRPr>
            </a:lvl6pPr>
            <a:lvl7pPr marL="2062163" indent="681038" defTabSz="414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" panose="02020503050405090304" pitchFamily="18" charset="0"/>
                <a:cs typeface="Arial" panose="020B0604020202090204" pitchFamily="34" charset="0"/>
              </a:defRPr>
            </a:lvl7pPr>
            <a:lvl8pPr marL="2519363" indent="681038" defTabSz="414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" panose="02020503050405090304" pitchFamily="18" charset="0"/>
                <a:cs typeface="Arial" panose="020B0604020202090204" pitchFamily="34" charset="0"/>
              </a:defRPr>
            </a:lvl8pPr>
            <a:lvl9pPr marL="2976563" indent="681038" defTabSz="4143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" panose="02020503050405090304" pitchFamily="18" charset="0"/>
                <a:cs typeface="Arial" panose="020B0604020202090204" pitchFamily="34" charset="0"/>
              </a:defRPr>
            </a:lvl9pPr>
          </a:lstStyle>
          <a:p>
            <a:pPr algn="just" defTabSz="2228028" rt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a-IR" dirty="0">
                <a:solidFill>
                  <a:srgbClr val="000000"/>
                </a:solidFill>
                <a:cs typeface="B Nazanin" pitchFamily="2" charset="-78"/>
              </a:rPr>
              <a:t>متن و عكس مورد نظر را اينجا اضافه كنيد</a:t>
            </a:r>
            <a:endParaRPr lang="en-US" b="1" dirty="0">
              <a:solidFill>
                <a:srgbClr val="000000"/>
              </a:solidFill>
              <a:cs typeface="B Nazanin" pitchFamily="2" charset="-78"/>
            </a:endParaRPr>
          </a:p>
          <a:p>
            <a:pPr algn="justLow" rtl="1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fa-IR" sz="2600" b="1" dirty="0">
              <a:solidFill>
                <a:srgbClr val="4F81BD"/>
              </a:solidFill>
              <a:latin typeface="Times New Roman" panose="02020503050405090304" pitchFamily="18" charset="0"/>
              <a:cs typeface="2  Titr" pitchFamily="2" charset="-78"/>
            </a:endParaRPr>
          </a:p>
          <a:p>
            <a:pPr algn="justLow" rtl="1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fa-IR" sz="2600" b="1" dirty="0">
              <a:solidFill>
                <a:srgbClr val="4F81BD"/>
              </a:solidFill>
              <a:latin typeface="Times New Roman" panose="02020503050405090304" pitchFamily="18" charset="0"/>
              <a:cs typeface="2  Titr" pitchFamily="2" charset="-78"/>
            </a:endParaRPr>
          </a:p>
          <a:p>
            <a:pPr algn="justLow" rtl="1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fa-IR" sz="2600" b="1" dirty="0">
              <a:solidFill>
                <a:srgbClr val="4F81BD"/>
              </a:solidFill>
              <a:latin typeface="Times New Roman" panose="02020503050405090304" pitchFamily="18" charset="0"/>
              <a:cs typeface="2  Titr" pitchFamily="2" charset="-78"/>
            </a:endParaRPr>
          </a:p>
          <a:p>
            <a:pPr algn="justLow" rtl="1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fa-IR" sz="2600" b="1" dirty="0">
              <a:solidFill>
                <a:srgbClr val="4F81BD"/>
              </a:solidFill>
              <a:latin typeface="Times New Roman" panose="02020503050405090304" pitchFamily="18" charset="0"/>
              <a:cs typeface="2  Titr" pitchFamily="2" charset="-78"/>
            </a:endParaRPr>
          </a:p>
          <a:p>
            <a:pPr algn="justLow" rtl="1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fa-IR" sz="2600" b="1" dirty="0">
              <a:solidFill>
                <a:srgbClr val="4F81BD"/>
              </a:solidFill>
              <a:latin typeface="Times New Roman" panose="02020503050405090304" pitchFamily="18" charset="0"/>
              <a:cs typeface="2  Titr" pitchFamily="2" charset="-78"/>
            </a:endParaRPr>
          </a:p>
          <a:p>
            <a:pPr algn="justLow" rtl="1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fa-IR" sz="2600" b="1" dirty="0">
              <a:solidFill>
                <a:srgbClr val="4F81BD"/>
              </a:solidFill>
              <a:latin typeface="Times New Roman" panose="02020503050405090304" pitchFamily="18" charset="0"/>
              <a:cs typeface="2  Titr" pitchFamily="2" charset="-78"/>
            </a:endParaRPr>
          </a:p>
          <a:p>
            <a:pPr algn="justLow" rtl="1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GB" sz="2600" b="1" dirty="0">
              <a:solidFill>
                <a:srgbClr val="A50021"/>
              </a:solidFill>
              <a:latin typeface="Times New Roman" panose="02020503050405090304" pitchFamily="18" charset="0"/>
              <a:cs typeface="2  Titr" pitchFamily="2" charset="-78"/>
            </a:endParaRPr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428710" y="10622421"/>
            <a:ext cx="4613124" cy="30995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58270" tIns="29137" rIns="58270" bIns="29137" anchor="t" anchorCtr="0">
            <a:spAutoFit/>
          </a:bodyPr>
          <a:lstStyle/>
          <a:p>
            <a:pPr algn="just" defTabSz="2228028" rt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a-IR" sz="1600" dirty="0">
                <a:solidFill>
                  <a:srgbClr val="000000"/>
                </a:solidFill>
                <a:latin typeface="Times" panose="02020603050405020304" pitchFamily="18" charset="0"/>
                <a:cs typeface="B Nazanin" pitchFamily="2" charset="-78"/>
              </a:rPr>
              <a:t>متن و عكس مورد نظر را اينجا اضافه كنيد</a:t>
            </a:r>
            <a:endParaRPr lang="en-US" sz="1600" b="1" dirty="0">
              <a:solidFill>
                <a:srgbClr val="000000"/>
              </a:solidFill>
              <a:latin typeface="Times" panose="02020603050405020304" pitchFamily="18" charset="0"/>
              <a:cs typeface="B Nazanin" pitchFamily="2" charset="-78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952496" y="1567718"/>
            <a:ext cx="9877650" cy="771621"/>
          </a:xfrm>
          <a:prstGeom prst="rect">
            <a:avLst/>
          </a:prstGeom>
          <a:noFill/>
        </p:spPr>
        <p:txBody>
          <a:bodyPr wrap="square" lIns="58270" tIns="29137" rIns="58270" bIns="29137" rtlCol="0">
            <a:spAutoFit/>
          </a:bodyPr>
          <a:lstStyle/>
          <a:p>
            <a:pPr indent="310778" algn="ctr" defTabSz="777091" rtl="1" eaLnBrk="0" fontAlgn="base" hangingPunct="0">
              <a:spcBef>
                <a:spcPct val="0"/>
              </a:spcBef>
              <a:tabLst>
                <a:tab pos="2525071" algn="ctr"/>
                <a:tab pos="5050141" algn="r"/>
              </a:tabLst>
            </a:pPr>
            <a:r>
              <a:rPr lang="fa-IR" sz="2300" dirty="0">
                <a:solidFill>
                  <a:srgbClr val="0155FF"/>
                </a:solidFill>
                <a:latin typeface="Times" panose="02020603050405020304" pitchFamily="18" charset="0"/>
                <a:cs typeface="B Titr" pitchFamily="2" charset="-78"/>
              </a:rPr>
              <a:t>اولین همایش ملی </a:t>
            </a:r>
            <a:endParaRPr lang="en-US" sz="2000" dirty="0">
              <a:solidFill>
                <a:srgbClr val="0155FF"/>
              </a:solidFill>
              <a:latin typeface="Times" panose="02020603050405020304" pitchFamily="18" charset="0"/>
              <a:cs typeface="B Titr" pitchFamily="2" charset="-78"/>
            </a:endParaRPr>
          </a:p>
          <a:p>
            <a:pPr indent="310778" algn="ctr" defTabSz="777091" rtl="1" eaLnBrk="0" fontAlgn="base" hangingPunct="0">
              <a:spcBef>
                <a:spcPct val="0"/>
              </a:spcBef>
              <a:tabLst>
                <a:tab pos="2525071" algn="ctr"/>
                <a:tab pos="5050141" algn="r"/>
              </a:tabLst>
            </a:pPr>
            <a:r>
              <a:rPr lang="fa-IR" sz="2300" dirty="0">
                <a:solidFill>
                  <a:srgbClr val="0155FF"/>
                </a:solidFill>
                <a:latin typeface="Times" panose="02020603050405020304" pitchFamily="18" charset="0"/>
                <a:cs typeface="B Titr" pitchFamily="2" charset="-78"/>
              </a:rPr>
              <a:t>ساختمان‌ها و زیرساخت‌های عمرانی تاب‌آور و زیست‌بوم پایدار</a:t>
            </a:r>
            <a:endParaRPr lang="en-US" sz="2000" dirty="0">
              <a:solidFill>
                <a:srgbClr val="0155FF"/>
              </a:solidFill>
              <a:latin typeface="Times" panose="02020603050405020304" pitchFamily="18" charset="0"/>
              <a:cs typeface="B Titr" pitchFamily="2" charset="-78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0146" y="420821"/>
            <a:ext cx="1938609" cy="3299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91480" y="420825"/>
            <a:ext cx="1985475" cy="285789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7695" tIns="38848" rIns="77695" bIns="38848" spcCol="0" rtlCol="0" anchor="ctr"/>
          <a:lstStyle/>
          <a:p>
            <a:pPr algn="ctr" defTabSz="77709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000" dirty="0">
                <a:solidFill>
                  <a:srgbClr val="000000"/>
                </a:solidFill>
                <a:cs typeface="B Nazanin" pitchFamily="2" charset="-78"/>
              </a:rPr>
              <a:t> </a:t>
            </a:r>
            <a:endParaRPr lang="en-US" sz="2000" dirty="0">
              <a:solidFill>
                <a:srgbClr val="000000"/>
              </a:solidFill>
              <a:cs typeface="B Nazanin" pitchFamily="2" charset="-78"/>
            </a:endParaRPr>
          </a:p>
          <a:p>
            <a:pPr algn="ctr" defTabSz="77709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000000"/>
              </a:solidFill>
              <a:cs typeface="B Nazanin" pitchFamily="2" charset="-78"/>
            </a:endParaRPr>
          </a:p>
          <a:p>
            <a:pPr algn="ctr" defTabSz="77709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000000"/>
              </a:solidFill>
              <a:cs typeface="B Nazanin" pitchFamily="2" charset="-78"/>
            </a:endParaRPr>
          </a:p>
          <a:p>
            <a:pPr algn="ctr" defTabSz="77709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000000"/>
              </a:solidFill>
              <a:cs typeface="B Nazanin" pitchFamily="2" charset="-78"/>
            </a:endParaRPr>
          </a:p>
          <a:p>
            <a:pPr algn="ctr" defTabSz="777091" eaLnBrk="0" fontAlgn="base" hangingPunct="0">
              <a:spcBef>
                <a:spcPct val="0"/>
              </a:spcBef>
              <a:spcAft>
                <a:spcPct val="0"/>
              </a:spcAft>
            </a:pPr>
            <a:endParaRPr lang="fa-IR" sz="2000" dirty="0">
              <a:solidFill>
                <a:srgbClr val="000000"/>
              </a:solidFill>
              <a:cs typeface="B Nazanin" pitchFamily="2" charset="-78"/>
            </a:endParaRPr>
          </a:p>
          <a:p>
            <a:pPr algn="ctr" defTabSz="77709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000" dirty="0">
                <a:solidFill>
                  <a:srgbClr val="000000"/>
                </a:solidFill>
                <a:cs typeface="B Nazanin" pitchFamily="2" charset="-78"/>
              </a:rPr>
              <a:t>کد اختصاصی:</a:t>
            </a:r>
          </a:p>
          <a:p>
            <a:pPr algn="ctr" defTabSz="77709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a-IR" sz="2000" dirty="0">
                <a:solidFill>
                  <a:srgbClr val="000000"/>
                </a:solidFill>
                <a:cs typeface="B Nazanin" pitchFamily="2" charset="-78"/>
              </a:rPr>
              <a:t>۰۴۲۵0-28225</a:t>
            </a:r>
          </a:p>
          <a:p>
            <a:pPr algn="ctr" defTabSz="77709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000000"/>
              </a:solidFill>
              <a:cs typeface="B Nazanin" pitchFamily="2" charset="-78"/>
            </a:endParaRPr>
          </a:p>
        </p:txBody>
      </p:sp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10" y="888122"/>
            <a:ext cx="1628723" cy="99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60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1">
      <a:dk1>
        <a:srgbClr val="000000"/>
      </a:dk1>
      <a:lt1>
        <a:srgbClr val="FFFFFF"/>
      </a:lt1>
      <a:dk2>
        <a:srgbClr val="FFFF00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FFFF00"/>
      </a:accent5>
      <a:accent6>
        <a:srgbClr val="B4B392"/>
      </a:accent6>
      <a:hlink>
        <a:srgbClr val="FFC000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420</Words>
  <Application>Microsoft Office PowerPoint</Application>
  <PresentationFormat>Custom</PresentationFormat>
  <Paragraphs>89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Lili</dc:creator>
  <cp:lastModifiedBy>star</cp:lastModifiedBy>
  <cp:revision>5</cp:revision>
  <dcterms:created xsi:type="dcterms:W3CDTF">2006-08-16T00:00:00Z</dcterms:created>
  <dcterms:modified xsi:type="dcterms:W3CDTF">2026-02-09T10:24:03Z</dcterms:modified>
</cp:coreProperties>
</file>