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8"/>
  </p:notesMasterIdLst>
  <p:sldIdLst>
    <p:sldId id="260" r:id="rId2"/>
    <p:sldId id="259" r:id="rId3"/>
    <p:sldId id="257" r:id="rId4"/>
    <p:sldId id="261" r:id="rId5"/>
    <p:sldId id="262" r:id="rId6"/>
    <p:sldId id="276" r:id="rId7"/>
  </p:sldIdLst>
  <p:sldSz cx="9144000" cy="5143500" type="screen16x9"/>
  <p:notesSz cx="6858000" cy="9144000"/>
  <p:embeddedFontLst>
    <p:embeddedFont>
      <p:font typeface="IBM Plex Sans" panose="020B0503050203000203" pitchFamily="34" charset="0"/>
      <p:regular r:id="rId9"/>
      <p:bold r:id="rId10"/>
      <p:italic r:id="rId11"/>
      <p:boldItalic r:id="rId12"/>
    </p:embeddedFont>
    <p:embeddedFont>
      <p:font typeface="IBM Plex Sans Light" panose="020B0403050203000203" pitchFamily="34" charset="0"/>
      <p:regular r:id="rId13"/>
      <p:bold r:id="rId14"/>
      <p:italic r:id="rId15"/>
      <p:boldItalic r:id="rId16"/>
    </p:embeddedFont>
    <p:embeddedFont>
      <p:font typeface="Merriweather" panose="00000500000000000000" pitchFamily="2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D00"/>
    <a:srgbClr val="C09200"/>
    <a:srgbClr val="8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BBDFF-6B9B-4462-9DDC-469176A503FA}">
  <a:tblStyle styleId="{412BBDFF-6B9B-4462-9DDC-469176A503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64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0077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1721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919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5997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4068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46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5717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Ref idx="1001">
        <a:schemeClr val="bg2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847116" y="534075"/>
            <a:ext cx="10543643" cy="3440047"/>
            <a:chOff x="-847116" y="591225"/>
            <a:chExt cx="10543643" cy="3440047"/>
          </a:xfrm>
        </p:grpSpPr>
        <p:sp>
          <p:nvSpPr>
            <p:cNvPr id="16" name="Google Shape;16;p3"/>
            <p:cNvSpPr/>
            <p:nvPr/>
          </p:nvSpPr>
          <p:spPr>
            <a:xfrm>
              <a:off x="278002" y="1405392"/>
              <a:ext cx="7944569" cy="2230428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-847116" y="2227372"/>
              <a:ext cx="1691400" cy="1803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7113129" y="1325881"/>
              <a:ext cx="1691507" cy="1803781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175747" y="1165593"/>
              <a:ext cx="2241448" cy="2390699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384968" y="591225"/>
              <a:ext cx="943237" cy="1006433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7442811" y="2959969"/>
              <a:ext cx="559354" cy="59633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354027" y="961274"/>
              <a:ext cx="1342500" cy="14316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1790700" y="2099613"/>
            <a:ext cx="5562600" cy="582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790700" y="2778688"/>
            <a:ext cx="5562600" cy="26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TITLE_1_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-50"/>
            <a:ext cx="9144000" cy="5143500"/>
          </a:xfrm>
          <a:prstGeom prst="parallelogram">
            <a:avLst>
              <a:gd name="adj" fmla="val 5558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-161316" y="2170222"/>
            <a:ext cx="1691400" cy="18039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4"/>
          <p:cNvSpPr/>
          <p:nvPr/>
        </p:nvSpPr>
        <p:spPr>
          <a:xfrm>
            <a:off x="510053" y="1108443"/>
            <a:ext cx="2241300" cy="23907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rgbClr val="02C1D3">
                  <a:alpha val="33725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"/>
          <p:cNvSpPr/>
          <p:nvPr/>
        </p:nvSpPr>
        <p:spPr>
          <a:xfrm>
            <a:off x="1070768" y="534075"/>
            <a:ext cx="943200" cy="10065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rgbClr val="02C1D3">
                  <a:alpha val="33725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4"/>
          <p:cNvSpPr/>
          <p:nvPr/>
        </p:nvSpPr>
        <p:spPr>
          <a:xfrm>
            <a:off x="7308537" y="814737"/>
            <a:ext cx="1744500" cy="18597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6769741" y="3169650"/>
            <a:ext cx="1234800" cy="13167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4"/>
          <p:cNvSpPr/>
          <p:nvPr/>
        </p:nvSpPr>
        <p:spPr>
          <a:xfrm>
            <a:off x="7174525" y="2019350"/>
            <a:ext cx="1782000" cy="19005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rgbClr val="02C1D3">
                  <a:alpha val="33725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userDrawn="1">
  <p:cSld name="TITLE_AND_TWO_COLUMNS"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7"/>
          <p:cNvGrpSpPr/>
          <p:nvPr/>
        </p:nvGrpSpPr>
        <p:grpSpPr>
          <a:xfrm>
            <a:off x="751783" y="-200125"/>
            <a:ext cx="7510983" cy="1201989"/>
            <a:chOff x="-313691" y="-18375"/>
            <a:chExt cx="7510983" cy="1637005"/>
          </a:xfrm>
        </p:grpSpPr>
        <p:sp>
          <p:nvSpPr>
            <p:cNvPr id="68" name="Google Shape;68;p7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7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7882043" y="2687539"/>
            <a:ext cx="2523914" cy="2861599"/>
            <a:chOff x="7485392" y="1755351"/>
            <a:chExt cx="2830800" cy="3388272"/>
          </a:xfrm>
        </p:grpSpPr>
        <p:sp>
          <p:nvSpPr>
            <p:cNvPr id="75" name="Google Shape;75;p7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">
  <p:cSld name="TITLE_ONLY_1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0"/>
          <p:cNvGrpSpPr/>
          <p:nvPr/>
        </p:nvGrpSpPr>
        <p:grpSpPr>
          <a:xfrm>
            <a:off x="-313691" y="-18375"/>
            <a:ext cx="7510983" cy="1637005"/>
            <a:chOff x="-313691" y="-18375"/>
            <a:chExt cx="7510983" cy="1637005"/>
          </a:xfrm>
        </p:grpSpPr>
        <p:sp>
          <p:nvSpPr>
            <p:cNvPr id="112" name="Google Shape;112;p10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0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0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0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0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0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118;p10"/>
          <p:cNvGrpSpPr/>
          <p:nvPr/>
        </p:nvGrpSpPr>
        <p:grpSpPr>
          <a:xfrm>
            <a:off x="7485392" y="1755351"/>
            <a:ext cx="2830800" cy="3388272"/>
            <a:chOff x="7485392" y="1755351"/>
            <a:chExt cx="2830800" cy="3388272"/>
          </a:xfrm>
        </p:grpSpPr>
        <p:sp>
          <p:nvSpPr>
            <p:cNvPr id="119" name="Google Shape;119;p10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10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14575" y="1584425"/>
            <a:ext cx="6999600" cy="29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BM Plex Sans Light"/>
              <a:buChar char="▰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●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lvl="2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lvl="3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lvl="4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lvl="5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lvl="6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lvl="7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lvl="8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6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1291772" y="2267249"/>
            <a:ext cx="61324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Third International Conference On Computer Engineering &amp; Computer Science</a:t>
            </a:r>
            <a:br>
              <a:rPr lang="en-US" sz="1800" dirty="0">
                <a:solidFill>
                  <a:schemeClr val="accent2"/>
                </a:solidFill>
              </a:rPr>
            </a:br>
            <a:r>
              <a:rPr lang="en-US" sz="6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(CCES2025)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22922" y="4706224"/>
            <a:ext cx="1841260" cy="3103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248089" y="4708057"/>
            <a:ext cx="1799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Code: 1420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9CA3C1-3B61-083E-CA67-FDA55316A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2664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 txBox="1">
            <a:spLocks noGrp="1"/>
          </p:cNvSpPr>
          <p:nvPr>
            <p:ph type="subTitle" idx="1"/>
          </p:nvPr>
        </p:nvSpPr>
        <p:spPr>
          <a:xfrm>
            <a:off x="1142129" y="2379989"/>
            <a:ext cx="6201058" cy="46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ctr"/>
            <a:r>
              <a:rPr lang="en-US" sz="24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Article Title: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224" y="2948079"/>
            <a:ext cx="8800051" cy="582300"/>
          </a:xfrm>
        </p:spPr>
        <p:txBody>
          <a:bodyPr/>
          <a:lstStyle/>
          <a:p>
            <a:pPr algn="ctr"/>
            <a:r>
              <a:rPr lang="en-GB" sz="1800" b="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Authors' Names</a:t>
            </a:r>
            <a:r>
              <a:rPr lang="en-US" sz="1800" b="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3936270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Presenter</a:t>
            </a:r>
            <a:r>
              <a:rPr lang="en-US" sz="20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7BFF76-3630-5BBE-A9C2-8841E576F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33"/>
            <a:ext cx="9144000" cy="22664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The Internet of Things (</a:t>
            </a:r>
            <a:r>
              <a:rPr lang="en-US" sz="1800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0" y="4750390"/>
            <a:ext cx="61155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Third International Conference On Computer Engineering &amp; Computer Science</a:t>
            </a:r>
          </a:p>
        </p:txBody>
      </p:sp>
      <p:sp>
        <p:nvSpPr>
          <p:cNvPr id="9" name="Rectangle 8"/>
          <p:cNvSpPr/>
          <p:nvPr/>
        </p:nvSpPr>
        <p:spPr>
          <a:xfrm>
            <a:off x="7487826" y="4611393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ECFDA0-D6F3-6012-0BB8-4294D02C4B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9310" y="0"/>
            <a:ext cx="5602914" cy="11393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Overview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integrates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0" y="4750390"/>
            <a:ext cx="61155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Third International Conference On Computer Engineering &amp; Computer Science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87826" y="4611393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A828E4-E76D-2A83-4495-537A408796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9310" y="0"/>
            <a:ext cx="5602914" cy="113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3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 of Application Layer Protocols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These protocols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0" y="4750390"/>
            <a:ext cx="61155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Third International Conference On Computer Engineering &amp; Computer Science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87826" y="4611393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C64F5F-F3F5-5879-D7F8-2F8DE24F4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824" y="-13078"/>
            <a:ext cx="5602914" cy="113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3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9473" y="3981028"/>
            <a:ext cx="81665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en-US" sz="44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50" y="1112126"/>
            <a:ext cx="3227128" cy="29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A759B5-2227-4BC2-5389-F7F954600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757" y="0"/>
            <a:ext cx="5602914" cy="113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35699"/>
      </p:ext>
    </p:extLst>
  </p:cSld>
  <p:clrMapOvr>
    <a:masterClrMapping/>
  </p:clrMapOvr>
</p:sld>
</file>

<file path=ppt/theme/theme1.xml><?xml version="1.0" encoding="utf-8"?>
<a:theme xmlns:a="http://schemas.openxmlformats.org/drawingml/2006/main" name="Surrey templat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7434B"/>
      </a:accent1>
      <a:accent2>
        <a:srgbClr val="066464"/>
      </a:accent2>
      <a:accent3>
        <a:srgbClr val="145157"/>
      </a:accent3>
      <a:accent4>
        <a:srgbClr val="146E77"/>
      </a:accent4>
      <a:accent5>
        <a:srgbClr val="2496A1"/>
      </a:accent5>
      <a:accent6>
        <a:srgbClr val="36CCC8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1105</TotalTime>
  <Words>95</Words>
  <Application>Microsoft Office PowerPoint</Application>
  <PresentationFormat>On-screen Show (16:9)</PresentationFormat>
  <Paragraphs>18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Times New Roman</vt:lpstr>
      <vt:lpstr>Merriweather</vt:lpstr>
      <vt:lpstr>IBM Plex Sans</vt:lpstr>
      <vt:lpstr>IBM Plex Sans Light</vt:lpstr>
      <vt:lpstr>Surrey template</vt:lpstr>
      <vt:lpstr>PowerPoint Presentation</vt:lpstr>
      <vt:lpstr>Authors' Names: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SOM!</dc:creator>
  <cp:lastModifiedBy>Behrang Barekatain</cp:lastModifiedBy>
  <cp:revision>114</cp:revision>
  <dcterms:modified xsi:type="dcterms:W3CDTF">2025-12-07T10:47:43Z</dcterms:modified>
</cp:coreProperties>
</file>