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D3861-BDD5-40D6-847F-BC714353D1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29A2A-D880-4CFA-9F18-DB1C3DB0A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3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29A2A-D880-4CFA-9F18-DB1C3DB0A7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6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0508" y="5481731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on the Effects of Telenursing Interventions on Complete Healing, Healing Time, and Amputation in Patients with Diabetic Foot Ulcers: A Narrative Review 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3933305"/>
            <a:ext cx="5359399" cy="1817727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Code:1501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>
              <a:gd name="adj" fmla="val 8890"/>
            </a:avLst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5400" dirty="0">
                <a:solidFill>
                  <a:schemeClr val="accent1"/>
                </a:solidFill>
                <a:cs typeface="B Nazanin" panose="00000400000000000000" pitchFamily="2" charset="-78"/>
              </a:rPr>
              <a:t>Author’s</a:t>
            </a:r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en-US" sz="5400" dirty="0">
                <a:solidFill>
                  <a:schemeClr val="accent1"/>
                </a:solidFill>
                <a:cs typeface="B Nazanin" panose="00000400000000000000" pitchFamily="2" charset="-78"/>
              </a:rPr>
              <a:t>photo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7501281"/>
            <a:ext cx="36576000" cy="179741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Soheil Ranjbari</a:t>
            </a:r>
          </a:p>
          <a:p>
            <a:pPr marL="514350" indent="-514350" algn="ctr">
              <a:buAutoNum type="arabicParenBoth"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 Student in Medical-Surgical Nursing, Faculty of Nursing and Midwifery, Tabriz University of Medical Sciences, Tabriz, Iran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82848"/>
            <a:ext cx="9601200" cy="649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4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 foot ulcer (DFU) is a common, disabling, and costly complication of diabetes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.</a:t>
            </a:r>
            <a:r>
              <a:rPr lang="fa-IR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Continuous wound monitoring and specialized care are essential for effective</a:t>
            </a:r>
            <a:r>
              <a:rPr lang="fa-IR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management.</a:t>
            </a:r>
            <a:r>
              <a:rPr lang="fa-IR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Telenursing may help overcome geographical and access barriers to wound care.</a:t>
            </a:r>
            <a:r>
              <a:rPr lang="fa-IR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Evidence regarding its effects on wound healing and amputation remains heterogeneous.</a:t>
            </a:r>
            <a:r>
              <a:rPr lang="fa-IR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narrative review aimed t</a:t>
            </a:r>
            <a:r>
              <a:rPr lang="en-US" sz="342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 summarize the available evidence on the effects of telenursing interventions on complete wound healing, healing time, and amputation in patients with diabetic foot ulcers.</a:t>
            </a:r>
          </a:p>
          <a:p>
            <a:pPr algn="just"/>
            <a:endParaRPr lang="en-US" sz="36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79567" y="11568551"/>
            <a:ext cx="98570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Telenursing may provide an effective approach comparable to standard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care for diabetic foot ulcer management. Successful implementation requires appropriate technological infrastructure and attention to nurses’ and patients’ needs. Further high-quality studies with longer follow-up are needed.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/>
              <a:t>1. Rasmussen BS, Froekjaer J, Bjerregaard MR, Lauritsen J, Hangaard J, Henriksen CW, et al. A randomized controlled trial comparing telemedical and standard outpatient monitoring of diabetic foot ulcers. Diabetes care. 2015;38(9):1723–9 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3" y="21199928"/>
            <a:ext cx="10541054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ctr"/>
            <a:r>
              <a:rPr lang="en-US" sz="3600" dirty="0">
                <a:solidFill>
                  <a:srgbClr val="000001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COMPLETE HEALING</a:t>
            </a:r>
          </a:p>
          <a:p>
            <a:pPr algn="ctr"/>
            <a:r>
              <a:rPr lang="en-US" sz="3600" dirty="0">
                <a:solidFill>
                  <a:srgbClr val="000001"/>
                </a:solidFill>
                <a:latin typeface="Times New Roman"/>
                <a:cs typeface="Times New Roman"/>
              </a:rPr>
              <a:t>Remote monitoring showed outcomes comparable to conventional outpatient care.</a:t>
            </a: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id="{44BFE7F8-789D-45EE-A81D-BE072485E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4550" y="21199928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ctr"/>
            <a:r>
              <a:rPr lang="en-US" sz="3600" dirty="0">
                <a:solidFill>
                  <a:srgbClr val="000001"/>
                </a:solidFill>
                <a:latin typeface="Times New Roman"/>
                <a:cs typeface="Times New Roman"/>
              </a:rPr>
              <a:t>Nurse confidence, integration of technology into clinical workflows, and patients’ individual needs and preferences influenced implementation and acceptance.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4550" y="11570410"/>
            <a:ext cx="100584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000001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HEALING TIME</a:t>
            </a:r>
          </a:p>
          <a:p>
            <a:pPr algn="ctr"/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Healing was generally comparable between remote and standard care.</a:t>
            </a:r>
          </a:p>
          <a:p>
            <a:pPr algn="ctr"/>
            <a:r>
              <a:rPr lang="en-US" sz="3200" dirty="0">
                <a:solidFill>
                  <a:srgbClr val="000001"/>
                </a:solidFill>
                <a:highlight>
                  <a:srgbClr val="FFFF00"/>
                </a:highlight>
                <a:latin typeface="Times New Roman"/>
                <a:cs typeface="Times New Roman"/>
              </a:rPr>
              <a:t>AMPUTATION</a:t>
            </a:r>
          </a:p>
          <a:p>
            <a:pPr algn="ctr"/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No significant overall difference in amputation rates was identified. One pretest–posttest study reported no amputations.</a:t>
            </a:r>
          </a:p>
          <a:p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738E48-44FE-42A6-AB3F-A85B16EDDA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17985693"/>
            <a:ext cx="9729119" cy="64284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D62CA7-5638-BDF8-DEB3-4D6262E8D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983" y="11570410"/>
            <a:ext cx="8613463" cy="52779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EDB4A5-729A-C57F-59BE-97999F50A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983" y="16244131"/>
            <a:ext cx="8613463" cy="49004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42A5D0C-264E-6485-02AD-81373DCB7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r="7072"/>
          <a:stretch>
            <a:fillRect/>
          </a:stretch>
        </p:blipFill>
        <p:spPr>
          <a:xfrm>
            <a:off x="885328" y="4884811"/>
            <a:ext cx="2882113" cy="2821876"/>
          </a:xfrm>
          <a:prstGeom prst="roundRect">
            <a:avLst>
              <a:gd name="adj" fmla="val 944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D6EF1F9-BA39-3F53-E6F6-090814DC1F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326" y="14741803"/>
            <a:ext cx="8177663" cy="3046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595B09-9552-5248-17C5-D825B6A326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550" y="15234892"/>
            <a:ext cx="9857036" cy="5909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10257F-9538-061B-A798-BC92CD77B3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293" y="5573798"/>
            <a:ext cx="6864548" cy="438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59A4F75-FAA5-426C-9B81-94239F439F9F}">
  <we:reference id="wa200005566" version="3.0.1.2" store="en-US" storeType="OMEX"/>
  <we:alternateReferences>
    <we:reference id="WA200005566" version="3.0.1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299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Nazanin</vt:lpstr>
      <vt:lpstr>Calibri</vt:lpstr>
      <vt:lpstr>Calibri Light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soheil ranjbari</cp:lastModifiedBy>
  <cp:revision>32</cp:revision>
  <dcterms:created xsi:type="dcterms:W3CDTF">2026-09-07T19:22:54Z</dcterms:created>
  <dcterms:modified xsi:type="dcterms:W3CDTF">2026-09-29T09:37:52Z</dcterms:modified>
</cp:coreProperties>
</file>