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Lst>
  <p:sldSz cx="43526075" cy="24414163"/>
  <p:notesSz cx="9144000" cy="6858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varScale="1">
        <p:scale>
          <a:sx n="20" d="100"/>
          <a:sy n="20" d="100"/>
        </p:scale>
        <p:origin x="536" y="1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440760" y="3995560"/>
            <a:ext cx="32644556" cy="8499746"/>
          </a:xfrm>
        </p:spPr>
        <p:txBody>
          <a:bodyPr anchor="b"/>
          <a:lstStyle>
            <a:lvl1pPr algn="ctr">
              <a:defRPr sz="21360"/>
            </a:lvl1pPr>
          </a:lstStyle>
          <a:p>
            <a:r>
              <a:rPr lang="en-US"/>
              <a:t>Click to edit Master title style</a:t>
            </a:r>
            <a:endParaRPr lang="en-US" dirty="0"/>
          </a:p>
        </p:txBody>
      </p:sp>
      <p:sp>
        <p:nvSpPr>
          <p:cNvPr id="3" name="Subtitle 2"/>
          <p:cNvSpPr>
            <a:spLocks noGrp="1"/>
          </p:cNvSpPr>
          <p:nvPr>
            <p:ph type="subTitle" idx="1"/>
          </p:nvPr>
        </p:nvSpPr>
        <p:spPr>
          <a:xfrm>
            <a:off x="5440760" y="12823089"/>
            <a:ext cx="32644556" cy="5894436"/>
          </a:xfrm>
        </p:spPr>
        <p:txBody>
          <a:bodyPr/>
          <a:lstStyle>
            <a:lvl1pPr marL="0" indent="0" algn="ctr">
              <a:buNone/>
              <a:defRPr sz="8544"/>
            </a:lvl1pPr>
            <a:lvl2pPr marL="1627632" indent="0" algn="ctr">
              <a:buNone/>
              <a:defRPr sz="7120"/>
            </a:lvl2pPr>
            <a:lvl3pPr marL="3255264" indent="0" algn="ctr">
              <a:buNone/>
              <a:defRPr sz="6408"/>
            </a:lvl3pPr>
            <a:lvl4pPr marL="4882896" indent="0" algn="ctr">
              <a:buNone/>
              <a:defRPr sz="5696"/>
            </a:lvl4pPr>
            <a:lvl5pPr marL="6510528" indent="0" algn="ctr">
              <a:buNone/>
              <a:defRPr sz="5696"/>
            </a:lvl5pPr>
            <a:lvl6pPr marL="8138160" indent="0" algn="ctr">
              <a:buNone/>
              <a:defRPr sz="5696"/>
            </a:lvl6pPr>
            <a:lvl7pPr marL="9765792" indent="0" algn="ctr">
              <a:buNone/>
              <a:defRPr sz="5696"/>
            </a:lvl7pPr>
            <a:lvl8pPr marL="11393424" indent="0" algn="ctr">
              <a:buNone/>
              <a:defRPr sz="5696"/>
            </a:lvl8pPr>
            <a:lvl9pPr marL="13021056" indent="0" algn="ctr">
              <a:buNone/>
              <a:defRPr sz="5696"/>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64A1EDF1-D5E0-41F8-B8A2-9EB19AE0DE91}" type="datetimeFigureOut">
              <a:rPr lang="en-US" smtClean="0"/>
              <a:t>10/12/2026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46647157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4A1EDF1-D5E0-41F8-B8A2-9EB19AE0DE91}" type="datetimeFigureOut">
              <a:rPr lang="en-US" smtClean="0"/>
              <a:t>10/12/2026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127015697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969748" y="6086590"/>
            <a:ext cx="37541240" cy="10155612"/>
          </a:xfrm>
        </p:spPr>
        <p:txBody>
          <a:bodyPr anchor="b"/>
          <a:lstStyle>
            <a:lvl1pPr>
              <a:defRPr sz="21360"/>
            </a:lvl1pPr>
          </a:lstStyle>
          <a:p>
            <a:r>
              <a:rPr lang="en-US"/>
              <a:t>Click to edit Master title style</a:t>
            </a:r>
            <a:endParaRPr lang="en-US" dirty="0"/>
          </a:p>
        </p:txBody>
      </p:sp>
      <p:sp>
        <p:nvSpPr>
          <p:cNvPr id="3" name="Text Placeholder 2"/>
          <p:cNvSpPr>
            <a:spLocks noGrp="1"/>
          </p:cNvSpPr>
          <p:nvPr>
            <p:ph type="body" idx="1"/>
          </p:nvPr>
        </p:nvSpPr>
        <p:spPr>
          <a:xfrm>
            <a:off x="2969748" y="16338278"/>
            <a:ext cx="37541240" cy="5340596"/>
          </a:xfrm>
        </p:spPr>
        <p:txBody>
          <a:bodyPr/>
          <a:lstStyle>
            <a:lvl1pPr marL="0" indent="0">
              <a:buNone/>
              <a:defRPr sz="8544">
                <a:solidFill>
                  <a:schemeClr val="tx1">
                    <a:tint val="75000"/>
                  </a:schemeClr>
                </a:solidFill>
              </a:defRPr>
            </a:lvl1pPr>
            <a:lvl2pPr marL="1627632" indent="0">
              <a:buNone/>
              <a:defRPr sz="7120">
                <a:solidFill>
                  <a:schemeClr val="tx1">
                    <a:tint val="75000"/>
                  </a:schemeClr>
                </a:solidFill>
              </a:defRPr>
            </a:lvl2pPr>
            <a:lvl3pPr marL="3255264" indent="0">
              <a:buNone/>
              <a:defRPr sz="6408">
                <a:solidFill>
                  <a:schemeClr val="tx1">
                    <a:tint val="75000"/>
                  </a:schemeClr>
                </a:solidFill>
              </a:defRPr>
            </a:lvl3pPr>
            <a:lvl4pPr marL="4882896" indent="0">
              <a:buNone/>
              <a:defRPr sz="5696">
                <a:solidFill>
                  <a:schemeClr val="tx1">
                    <a:tint val="75000"/>
                  </a:schemeClr>
                </a:solidFill>
              </a:defRPr>
            </a:lvl4pPr>
            <a:lvl5pPr marL="6510528" indent="0">
              <a:buNone/>
              <a:defRPr sz="5696">
                <a:solidFill>
                  <a:schemeClr val="tx1">
                    <a:tint val="75000"/>
                  </a:schemeClr>
                </a:solidFill>
              </a:defRPr>
            </a:lvl5pPr>
            <a:lvl6pPr marL="8138160" indent="0">
              <a:buNone/>
              <a:defRPr sz="5696">
                <a:solidFill>
                  <a:schemeClr val="tx1">
                    <a:tint val="75000"/>
                  </a:schemeClr>
                </a:solidFill>
              </a:defRPr>
            </a:lvl6pPr>
            <a:lvl7pPr marL="9765792" indent="0">
              <a:buNone/>
              <a:defRPr sz="5696">
                <a:solidFill>
                  <a:schemeClr val="tx1">
                    <a:tint val="75000"/>
                  </a:schemeClr>
                </a:solidFill>
              </a:defRPr>
            </a:lvl7pPr>
            <a:lvl8pPr marL="11393424" indent="0">
              <a:buNone/>
              <a:defRPr sz="5696">
                <a:solidFill>
                  <a:schemeClr val="tx1">
                    <a:tint val="75000"/>
                  </a:schemeClr>
                </a:solidFill>
              </a:defRPr>
            </a:lvl8pPr>
            <a:lvl9pPr marL="13021056" indent="0">
              <a:buNone/>
              <a:defRPr sz="5696">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4A1EDF1-D5E0-41F8-B8A2-9EB19AE0DE91}" type="datetimeFigureOut">
              <a:rPr lang="en-US" smtClean="0"/>
              <a:t>10/12/2026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332616090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2992418" y="6499141"/>
            <a:ext cx="18498582" cy="1549056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22035075" y="6499141"/>
            <a:ext cx="18498582" cy="1549056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64A1EDF1-D5E0-41F8-B8A2-9EB19AE0DE91}" type="datetimeFigureOut">
              <a:rPr lang="en-US" smtClean="0"/>
              <a:t>10/12/2026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230583896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2998087" y="1299830"/>
            <a:ext cx="37541240" cy="4718943"/>
          </a:xfrm>
        </p:spPr>
        <p:txBody>
          <a:bodyPr/>
          <a:lstStyle/>
          <a:p>
            <a:r>
              <a:rPr lang="en-US"/>
              <a:t>Click to edit Master title style</a:t>
            </a:r>
            <a:endParaRPr lang="en-US" dirty="0"/>
          </a:p>
        </p:txBody>
      </p:sp>
      <p:sp>
        <p:nvSpPr>
          <p:cNvPr id="3" name="Text Placeholder 2"/>
          <p:cNvSpPr>
            <a:spLocks noGrp="1"/>
          </p:cNvSpPr>
          <p:nvPr>
            <p:ph type="body" idx="1"/>
          </p:nvPr>
        </p:nvSpPr>
        <p:spPr>
          <a:xfrm>
            <a:off x="2998089" y="5984862"/>
            <a:ext cx="18413568" cy="2933089"/>
          </a:xfrm>
        </p:spPr>
        <p:txBody>
          <a:bodyPr anchor="b"/>
          <a:lstStyle>
            <a:lvl1pPr marL="0" indent="0">
              <a:buNone/>
              <a:defRPr sz="8544" b="1"/>
            </a:lvl1pPr>
            <a:lvl2pPr marL="1627632" indent="0">
              <a:buNone/>
              <a:defRPr sz="7120" b="1"/>
            </a:lvl2pPr>
            <a:lvl3pPr marL="3255264" indent="0">
              <a:buNone/>
              <a:defRPr sz="6408" b="1"/>
            </a:lvl3pPr>
            <a:lvl4pPr marL="4882896" indent="0">
              <a:buNone/>
              <a:defRPr sz="5696" b="1"/>
            </a:lvl4pPr>
            <a:lvl5pPr marL="6510528" indent="0">
              <a:buNone/>
              <a:defRPr sz="5696" b="1"/>
            </a:lvl5pPr>
            <a:lvl6pPr marL="8138160" indent="0">
              <a:buNone/>
              <a:defRPr sz="5696" b="1"/>
            </a:lvl6pPr>
            <a:lvl7pPr marL="9765792" indent="0">
              <a:buNone/>
              <a:defRPr sz="5696" b="1"/>
            </a:lvl7pPr>
            <a:lvl8pPr marL="11393424" indent="0">
              <a:buNone/>
              <a:defRPr sz="5696" b="1"/>
            </a:lvl8pPr>
            <a:lvl9pPr marL="13021056" indent="0">
              <a:buNone/>
              <a:defRPr sz="5696" b="1"/>
            </a:lvl9pPr>
          </a:lstStyle>
          <a:p>
            <a:pPr lvl="0"/>
            <a:r>
              <a:rPr lang="en-US"/>
              <a:t>Click to edit Master text styles</a:t>
            </a:r>
          </a:p>
        </p:txBody>
      </p:sp>
      <p:sp>
        <p:nvSpPr>
          <p:cNvPr id="4" name="Content Placeholder 3"/>
          <p:cNvSpPr>
            <a:spLocks noGrp="1"/>
          </p:cNvSpPr>
          <p:nvPr>
            <p:ph sz="half" idx="2"/>
          </p:nvPr>
        </p:nvSpPr>
        <p:spPr>
          <a:xfrm>
            <a:off x="2998089" y="8917951"/>
            <a:ext cx="18413568" cy="13116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22035076" y="5984862"/>
            <a:ext cx="18504251" cy="2933089"/>
          </a:xfrm>
        </p:spPr>
        <p:txBody>
          <a:bodyPr anchor="b"/>
          <a:lstStyle>
            <a:lvl1pPr marL="0" indent="0">
              <a:buNone/>
              <a:defRPr sz="8544" b="1"/>
            </a:lvl1pPr>
            <a:lvl2pPr marL="1627632" indent="0">
              <a:buNone/>
              <a:defRPr sz="7120" b="1"/>
            </a:lvl2pPr>
            <a:lvl3pPr marL="3255264" indent="0">
              <a:buNone/>
              <a:defRPr sz="6408" b="1"/>
            </a:lvl3pPr>
            <a:lvl4pPr marL="4882896" indent="0">
              <a:buNone/>
              <a:defRPr sz="5696" b="1"/>
            </a:lvl4pPr>
            <a:lvl5pPr marL="6510528" indent="0">
              <a:buNone/>
              <a:defRPr sz="5696" b="1"/>
            </a:lvl5pPr>
            <a:lvl6pPr marL="8138160" indent="0">
              <a:buNone/>
              <a:defRPr sz="5696" b="1"/>
            </a:lvl6pPr>
            <a:lvl7pPr marL="9765792" indent="0">
              <a:buNone/>
              <a:defRPr sz="5696" b="1"/>
            </a:lvl7pPr>
            <a:lvl8pPr marL="11393424" indent="0">
              <a:buNone/>
              <a:defRPr sz="5696" b="1"/>
            </a:lvl8pPr>
            <a:lvl9pPr marL="13021056" indent="0">
              <a:buNone/>
              <a:defRPr sz="5696" b="1"/>
            </a:lvl9pPr>
          </a:lstStyle>
          <a:p>
            <a:pPr lvl="0"/>
            <a:r>
              <a:rPr lang="en-US"/>
              <a:t>Click to edit Master text styles</a:t>
            </a:r>
          </a:p>
        </p:txBody>
      </p:sp>
      <p:sp>
        <p:nvSpPr>
          <p:cNvPr id="6" name="Content Placeholder 5"/>
          <p:cNvSpPr>
            <a:spLocks noGrp="1"/>
          </p:cNvSpPr>
          <p:nvPr>
            <p:ph sz="quarter" idx="4"/>
          </p:nvPr>
        </p:nvSpPr>
        <p:spPr>
          <a:xfrm>
            <a:off x="22035076" y="8917951"/>
            <a:ext cx="18504251" cy="13116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64A1EDF1-D5E0-41F8-B8A2-9EB19AE0DE91}" type="datetimeFigureOut">
              <a:rPr lang="en-US" smtClean="0"/>
              <a:t>10/12/2026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79444960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64A1EDF1-D5E0-41F8-B8A2-9EB19AE0DE91}" type="datetimeFigureOut">
              <a:rPr lang="en-US" smtClean="0"/>
              <a:t>10/12/2026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374560463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4A1EDF1-D5E0-41F8-B8A2-9EB19AE0DE91}" type="datetimeFigureOut">
              <a:rPr lang="en-US" smtClean="0"/>
              <a:t>10/12/2026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400868432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998089" y="1627611"/>
            <a:ext cx="14038291" cy="5696638"/>
          </a:xfrm>
        </p:spPr>
        <p:txBody>
          <a:bodyPr anchor="b"/>
          <a:lstStyle>
            <a:lvl1pPr>
              <a:defRPr sz="11392"/>
            </a:lvl1pPr>
          </a:lstStyle>
          <a:p>
            <a:r>
              <a:rPr lang="en-US"/>
              <a:t>Click to edit Master title style</a:t>
            </a:r>
            <a:endParaRPr lang="en-US" dirty="0"/>
          </a:p>
        </p:txBody>
      </p:sp>
      <p:sp>
        <p:nvSpPr>
          <p:cNvPr id="3" name="Content Placeholder 2"/>
          <p:cNvSpPr>
            <a:spLocks noGrp="1"/>
          </p:cNvSpPr>
          <p:nvPr>
            <p:ph idx="1"/>
          </p:nvPr>
        </p:nvSpPr>
        <p:spPr>
          <a:xfrm>
            <a:off x="18504251" y="3515189"/>
            <a:ext cx="22035075" cy="17349880"/>
          </a:xfrm>
        </p:spPr>
        <p:txBody>
          <a:bodyPr/>
          <a:lstStyle>
            <a:lvl1pPr>
              <a:defRPr sz="11392"/>
            </a:lvl1pPr>
            <a:lvl2pPr>
              <a:defRPr sz="9968"/>
            </a:lvl2pPr>
            <a:lvl3pPr>
              <a:defRPr sz="8544"/>
            </a:lvl3pPr>
            <a:lvl4pPr>
              <a:defRPr sz="7120"/>
            </a:lvl4pPr>
            <a:lvl5pPr>
              <a:defRPr sz="7120"/>
            </a:lvl5pPr>
            <a:lvl6pPr>
              <a:defRPr sz="7120"/>
            </a:lvl6pPr>
            <a:lvl7pPr>
              <a:defRPr sz="7120"/>
            </a:lvl7pPr>
            <a:lvl8pPr>
              <a:defRPr sz="7120"/>
            </a:lvl8pPr>
            <a:lvl9pPr>
              <a:defRPr sz="712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2998089" y="7324249"/>
            <a:ext cx="14038291" cy="13569077"/>
          </a:xfrm>
        </p:spPr>
        <p:txBody>
          <a:bodyPr/>
          <a:lstStyle>
            <a:lvl1pPr marL="0" indent="0">
              <a:buNone/>
              <a:defRPr sz="5696"/>
            </a:lvl1pPr>
            <a:lvl2pPr marL="1627632" indent="0">
              <a:buNone/>
              <a:defRPr sz="4984"/>
            </a:lvl2pPr>
            <a:lvl3pPr marL="3255264" indent="0">
              <a:buNone/>
              <a:defRPr sz="4272"/>
            </a:lvl3pPr>
            <a:lvl4pPr marL="4882896" indent="0">
              <a:buNone/>
              <a:defRPr sz="3560"/>
            </a:lvl4pPr>
            <a:lvl5pPr marL="6510528" indent="0">
              <a:buNone/>
              <a:defRPr sz="3560"/>
            </a:lvl5pPr>
            <a:lvl6pPr marL="8138160" indent="0">
              <a:buNone/>
              <a:defRPr sz="3560"/>
            </a:lvl6pPr>
            <a:lvl7pPr marL="9765792" indent="0">
              <a:buNone/>
              <a:defRPr sz="3560"/>
            </a:lvl7pPr>
            <a:lvl8pPr marL="11393424" indent="0">
              <a:buNone/>
              <a:defRPr sz="3560"/>
            </a:lvl8pPr>
            <a:lvl9pPr marL="13021056" indent="0">
              <a:buNone/>
              <a:defRPr sz="3560"/>
            </a:lvl9pPr>
          </a:lstStyle>
          <a:p>
            <a:pPr lvl="0"/>
            <a:r>
              <a:rPr lang="en-US"/>
              <a:t>Click to edit Master text styles</a:t>
            </a:r>
          </a:p>
        </p:txBody>
      </p:sp>
      <p:sp>
        <p:nvSpPr>
          <p:cNvPr id="5" name="Date Placeholder 4"/>
          <p:cNvSpPr>
            <a:spLocks noGrp="1"/>
          </p:cNvSpPr>
          <p:nvPr>
            <p:ph type="dt" sz="half" idx="10"/>
          </p:nvPr>
        </p:nvSpPr>
        <p:spPr/>
        <p:txBody>
          <a:bodyPr/>
          <a:lstStyle/>
          <a:p>
            <a:fld id="{64A1EDF1-D5E0-41F8-B8A2-9EB19AE0DE91}" type="datetimeFigureOut">
              <a:rPr lang="en-US" smtClean="0"/>
              <a:t>10/12/2026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33792811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998089" y="1627611"/>
            <a:ext cx="14038291" cy="5696638"/>
          </a:xfrm>
        </p:spPr>
        <p:txBody>
          <a:bodyPr anchor="b"/>
          <a:lstStyle>
            <a:lvl1pPr>
              <a:defRPr sz="11392"/>
            </a:lvl1pPr>
          </a:lstStyle>
          <a:p>
            <a:r>
              <a:rPr lang="en-US"/>
              <a:t>Click to edit Master title style</a:t>
            </a:r>
            <a:endParaRPr lang="en-US" dirty="0"/>
          </a:p>
        </p:txBody>
      </p:sp>
      <p:sp>
        <p:nvSpPr>
          <p:cNvPr id="3" name="Picture Placeholder 2"/>
          <p:cNvSpPr>
            <a:spLocks noGrp="1" noChangeAspect="1"/>
          </p:cNvSpPr>
          <p:nvPr>
            <p:ph type="pic" idx="1"/>
          </p:nvPr>
        </p:nvSpPr>
        <p:spPr>
          <a:xfrm>
            <a:off x="18504251" y="3515189"/>
            <a:ext cx="22035075" cy="17349880"/>
          </a:xfrm>
        </p:spPr>
        <p:txBody>
          <a:bodyPr anchor="t"/>
          <a:lstStyle>
            <a:lvl1pPr marL="0" indent="0">
              <a:buNone/>
              <a:defRPr sz="11392"/>
            </a:lvl1pPr>
            <a:lvl2pPr marL="1627632" indent="0">
              <a:buNone/>
              <a:defRPr sz="9968"/>
            </a:lvl2pPr>
            <a:lvl3pPr marL="3255264" indent="0">
              <a:buNone/>
              <a:defRPr sz="8544"/>
            </a:lvl3pPr>
            <a:lvl4pPr marL="4882896" indent="0">
              <a:buNone/>
              <a:defRPr sz="7120"/>
            </a:lvl4pPr>
            <a:lvl5pPr marL="6510528" indent="0">
              <a:buNone/>
              <a:defRPr sz="7120"/>
            </a:lvl5pPr>
            <a:lvl6pPr marL="8138160" indent="0">
              <a:buNone/>
              <a:defRPr sz="7120"/>
            </a:lvl6pPr>
            <a:lvl7pPr marL="9765792" indent="0">
              <a:buNone/>
              <a:defRPr sz="7120"/>
            </a:lvl7pPr>
            <a:lvl8pPr marL="11393424" indent="0">
              <a:buNone/>
              <a:defRPr sz="7120"/>
            </a:lvl8pPr>
            <a:lvl9pPr marL="13021056" indent="0">
              <a:buNone/>
              <a:defRPr sz="7120"/>
            </a:lvl9pPr>
          </a:lstStyle>
          <a:p>
            <a:r>
              <a:rPr lang="en-US"/>
              <a:t>Click icon to add picture</a:t>
            </a:r>
            <a:endParaRPr lang="en-US" dirty="0"/>
          </a:p>
        </p:txBody>
      </p:sp>
      <p:sp>
        <p:nvSpPr>
          <p:cNvPr id="4" name="Text Placeholder 3"/>
          <p:cNvSpPr>
            <a:spLocks noGrp="1"/>
          </p:cNvSpPr>
          <p:nvPr>
            <p:ph type="body" sz="half" idx="2"/>
          </p:nvPr>
        </p:nvSpPr>
        <p:spPr>
          <a:xfrm>
            <a:off x="2998089" y="7324249"/>
            <a:ext cx="14038291" cy="13569077"/>
          </a:xfrm>
        </p:spPr>
        <p:txBody>
          <a:bodyPr/>
          <a:lstStyle>
            <a:lvl1pPr marL="0" indent="0">
              <a:buNone/>
              <a:defRPr sz="5696"/>
            </a:lvl1pPr>
            <a:lvl2pPr marL="1627632" indent="0">
              <a:buNone/>
              <a:defRPr sz="4984"/>
            </a:lvl2pPr>
            <a:lvl3pPr marL="3255264" indent="0">
              <a:buNone/>
              <a:defRPr sz="4272"/>
            </a:lvl3pPr>
            <a:lvl4pPr marL="4882896" indent="0">
              <a:buNone/>
              <a:defRPr sz="3560"/>
            </a:lvl4pPr>
            <a:lvl5pPr marL="6510528" indent="0">
              <a:buNone/>
              <a:defRPr sz="3560"/>
            </a:lvl5pPr>
            <a:lvl6pPr marL="8138160" indent="0">
              <a:buNone/>
              <a:defRPr sz="3560"/>
            </a:lvl6pPr>
            <a:lvl7pPr marL="9765792" indent="0">
              <a:buNone/>
              <a:defRPr sz="3560"/>
            </a:lvl7pPr>
            <a:lvl8pPr marL="11393424" indent="0">
              <a:buNone/>
              <a:defRPr sz="3560"/>
            </a:lvl8pPr>
            <a:lvl9pPr marL="13021056" indent="0">
              <a:buNone/>
              <a:defRPr sz="3560"/>
            </a:lvl9pPr>
          </a:lstStyle>
          <a:p>
            <a:pPr lvl="0"/>
            <a:r>
              <a:rPr lang="en-US"/>
              <a:t>Click to edit Master text styles</a:t>
            </a:r>
          </a:p>
        </p:txBody>
      </p:sp>
      <p:sp>
        <p:nvSpPr>
          <p:cNvPr id="5" name="Date Placeholder 4"/>
          <p:cNvSpPr>
            <a:spLocks noGrp="1"/>
          </p:cNvSpPr>
          <p:nvPr>
            <p:ph type="dt" sz="half" idx="10"/>
          </p:nvPr>
        </p:nvSpPr>
        <p:spPr/>
        <p:txBody>
          <a:bodyPr/>
          <a:lstStyle/>
          <a:p>
            <a:fld id="{64A1EDF1-D5E0-41F8-B8A2-9EB19AE0DE91}" type="datetimeFigureOut">
              <a:rPr lang="en-US" smtClean="0"/>
              <a:t>10/12/2026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329254076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4A1EDF1-D5E0-41F8-B8A2-9EB19AE0DE91}" type="datetimeFigureOut">
              <a:rPr lang="en-US" smtClean="0"/>
              <a:t>10/12/2026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65713745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31148347" y="1299828"/>
            <a:ext cx="9385310" cy="20689875"/>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2992418" y="1299828"/>
            <a:ext cx="27611854" cy="206898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4A1EDF1-D5E0-41F8-B8A2-9EB19AE0DE91}" type="datetimeFigureOut">
              <a:rPr lang="en-US" smtClean="0"/>
              <a:t>10/12/2026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393590733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992418" y="1299830"/>
            <a:ext cx="37541240" cy="471894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2992418" y="6499141"/>
            <a:ext cx="37541240" cy="1549056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2992418" y="22628314"/>
            <a:ext cx="9793367" cy="1299828"/>
          </a:xfrm>
          <a:prstGeom prst="rect">
            <a:avLst/>
          </a:prstGeom>
        </p:spPr>
        <p:txBody>
          <a:bodyPr vert="horz" lIns="91440" tIns="45720" rIns="91440" bIns="45720" rtlCol="0" anchor="ctr"/>
          <a:lstStyle>
            <a:lvl1pPr algn="l">
              <a:defRPr sz="4272">
                <a:solidFill>
                  <a:schemeClr val="tx1">
                    <a:tint val="75000"/>
                  </a:schemeClr>
                </a:solidFill>
              </a:defRPr>
            </a:lvl1pPr>
          </a:lstStyle>
          <a:p>
            <a:fld id="{64A1EDF1-D5E0-41F8-B8A2-9EB19AE0DE91}" type="datetimeFigureOut">
              <a:rPr lang="en-US" smtClean="0"/>
              <a:t>10/12/2026</a:t>
            </a:fld>
            <a:endParaRPr lang="en-US"/>
          </a:p>
        </p:txBody>
      </p:sp>
      <p:sp>
        <p:nvSpPr>
          <p:cNvPr id="5" name="Footer Placeholder 4"/>
          <p:cNvSpPr>
            <a:spLocks noGrp="1"/>
          </p:cNvSpPr>
          <p:nvPr>
            <p:ph type="ftr" sz="quarter" idx="3"/>
          </p:nvPr>
        </p:nvSpPr>
        <p:spPr>
          <a:xfrm>
            <a:off x="14418013" y="22628314"/>
            <a:ext cx="14690050" cy="1299828"/>
          </a:xfrm>
          <a:prstGeom prst="rect">
            <a:avLst/>
          </a:prstGeom>
        </p:spPr>
        <p:txBody>
          <a:bodyPr vert="horz" lIns="91440" tIns="45720" rIns="91440" bIns="45720" rtlCol="0" anchor="ctr"/>
          <a:lstStyle>
            <a:lvl1pPr algn="ctr">
              <a:defRPr sz="4272">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30740290" y="22628314"/>
            <a:ext cx="9793367" cy="1299828"/>
          </a:xfrm>
          <a:prstGeom prst="rect">
            <a:avLst/>
          </a:prstGeom>
        </p:spPr>
        <p:txBody>
          <a:bodyPr vert="horz" lIns="91440" tIns="45720" rIns="91440" bIns="45720" rtlCol="0" anchor="ctr"/>
          <a:lstStyle>
            <a:lvl1pPr algn="r">
              <a:defRPr sz="4272">
                <a:solidFill>
                  <a:schemeClr val="tx1">
                    <a:tint val="75000"/>
                  </a:schemeClr>
                </a:solidFill>
              </a:defRPr>
            </a:lvl1pPr>
          </a:lstStyle>
          <a:p>
            <a:fld id="{4EA12D7B-8FA4-4F4F-A396-2BCF30439BCF}" type="slidenum">
              <a:rPr lang="en-US" smtClean="0"/>
              <a:t>‹#›</a:t>
            </a:fld>
            <a:endParaRPr lang="en-US"/>
          </a:p>
        </p:txBody>
      </p:sp>
    </p:spTree>
    <p:extLst>
      <p:ext uri="{BB962C8B-B14F-4D97-AF65-F5344CB8AC3E}">
        <p14:creationId xmlns:p14="http://schemas.microsoft.com/office/powerpoint/2010/main" val="2887992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3255264" rtl="0" eaLnBrk="1" latinLnBrk="0" hangingPunct="1">
        <a:lnSpc>
          <a:spcPct val="90000"/>
        </a:lnSpc>
        <a:spcBef>
          <a:spcPct val="0"/>
        </a:spcBef>
        <a:buNone/>
        <a:defRPr sz="15664" kern="1200">
          <a:solidFill>
            <a:schemeClr val="tx1"/>
          </a:solidFill>
          <a:latin typeface="+mj-lt"/>
          <a:ea typeface="+mj-ea"/>
          <a:cs typeface="+mj-cs"/>
        </a:defRPr>
      </a:lvl1pPr>
    </p:titleStyle>
    <p:bodyStyle>
      <a:lvl1pPr marL="813816" indent="-813816" algn="l" defTabSz="3255264" rtl="0" eaLnBrk="1" latinLnBrk="0" hangingPunct="1">
        <a:lnSpc>
          <a:spcPct val="90000"/>
        </a:lnSpc>
        <a:spcBef>
          <a:spcPts val="3560"/>
        </a:spcBef>
        <a:buFont typeface="Arial" panose="020B0604020202020204" pitchFamily="34" charset="0"/>
        <a:buChar char="•"/>
        <a:defRPr sz="9968" kern="1200">
          <a:solidFill>
            <a:schemeClr val="tx1"/>
          </a:solidFill>
          <a:latin typeface="+mn-lt"/>
          <a:ea typeface="+mn-ea"/>
          <a:cs typeface="+mn-cs"/>
        </a:defRPr>
      </a:lvl1pPr>
      <a:lvl2pPr marL="2441448" indent="-813816" algn="l" defTabSz="3255264" rtl="0" eaLnBrk="1" latinLnBrk="0" hangingPunct="1">
        <a:lnSpc>
          <a:spcPct val="90000"/>
        </a:lnSpc>
        <a:spcBef>
          <a:spcPts val="1780"/>
        </a:spcBef>
        <a:buFont typeface="Arial" panose="020B0604020202020204" pitchFamily="34" charset="0"/>
        <a:buChar char="•"/>
        <a:defRPr sz="8544" kern="1200">
          <a:solidFill>
            <a:schemeClr val="tx1"/>
          </a:solidFill>
          <a:latin typeface="+mn-lt"/>
          <a:ea typeface="+mn-ea"/>
          <a:cs typeface="+mn-cs"/>
        </a:defRPr>
      </a:lvl2pPr>
      <a:lvl3pPr marL="4069080" indent="-813816" algn="l" defTabSz="3255264" rtl="0" eaLnBrk="1" latinLnBrk="0" hangingPunct="1">
        <a:lnSpc>
          <a:spcPct val="90000"/>
        </a:lnSpc>
        <a:spcBef>
          <a:spcPts val="1780"/>
        </a:spcBef>
        <a:buFont typeface="Arial" panose="020B0604020202020204" pitchFamily="34" charset="0"/>
        <a:buChar char="•"/>
        <a:defRPr sz="7120" kern="1200">
          <a:solidFill>
            <a:schemeClr val="tx1"/>
          </a:solidFill>
          <a:latin typeface="+mn-lt"/>
          <a:ea typeface="+mn-ea"/>
          <a:cs typeface="+mn-cs"/>
        </a:defRPr>
      </a:lvl3pPr>
      <a:lvl4pPr marL="5696712" indent="-813816" algn="l" defTabSz="3255264" rtl="0" eaLnBrk="1" latinLnBrk="0" hangingPunct="1">
        <a:lnSpc>
          <a:spcPct val="90000"/>
        </a:lnSpc>
        <a:spcBef>
          <a:spcPts val="1780"/>
        </a:spcBef>
        <a:buFont typeface="Arial" panose="020B0604020202020204" pitchFamily="34" charset="0"/>
        <a:buChar char="•"/>
        <a:defRPr sz="6408" kern="1200">
          <a:solidFill>
            <a:schemeClr val="tx1"/>
          </a:solidFill>
          <a:latin typeface="+mn-lt"/>
          <a:ea typeface="+mn-ea"/>
          <a:cs typeface="+mn-cs"/>
        </a:defRPr>
      </a:lvl4pPr>
      <a:lvl5pPr marL="7324344" indent="-813816" algn="l" defTabSz="3255264" rtl="0" eaLnBrk="1" latinLnBrk="0" hangingPunct="1">
        <a:lnSpc>
          <a:spcPct val="90000"/>
        </a:lnSpc>
        <a:spcBef>
          <a:spcPts val="1780"/>
        </a:spcBef>
        <a:buFont typeface="Arial" panose="020B0604020202020204" pitchFamily="34" charset="0"/>
        <a:buChar char="•"/>
        <a:defRPr sz="6408" kern="1200">
          <a:solidFill>
            <a:schemeClr val="tx1"/>
          </a:solidFill>
          <a:latin typeface="+mn-lt"/>
          <a:ea typeface="+mn-ea"/>
          <a:cs typeface="+mn-cs"/>
        </a:defRPr>
      </a:lvl5pPr>
      <a:lvl6pPr marL="8951976" indent="-813816" algn="l" defTabSz="3255264" rtl="0" eaLnBrk="1" latinLnBrk="0" hangingPunct="1">
        <a:lnSpc>
          <a:spcPct val="90000"/>
        </a:lnSpc>
        <a:spcBef>
          <a:spcPts val="1780"/>
        </a:spcBef>
        <a:buFont typeface="Arial" panose="020B0604020202020204" pitchFamily="34" charset="0"/>
        <a:buChar char="•"/>
        <a:defRPr sz="6408" kern="1200">
          <a:solidFill>
            <a:schemeClr val="tx1"/>
          </a:solidFill>
          <a:latin typeface="+mn-lt"/>
          <a:ea typeface="+mn-ea"/>
          <a:cs typeface="+mn-cs"/>
        </a:defRPr>
      </a:lvl6pPr>
      <a:lvl7pPr marL="10579608" indent="-813816" algn="l" defTabSz="3255264" rtl="0" eaLnBrk="1" latinLnBrk="0" hangingPunct="1">
        <a:lnSpc>
          <a:spcPct val="90000"/>
        </a:lnSpc>
        <a:spcBef>
          <a:spcPts val="1780"/>
        </a:spcBef>
        <a:buFont typeface="Arial" panose="020B0604020202020204" pitchFamily="34" charset="0"/>
        <a:buChar char="•"/>
        <a:defRPr sz="6408" kern="1200">
          <a:solidFill>
            <a:schemeClr val="tx1"/>
          </a:solidFill>
          <a:latin typeface="+mn-lt"/>
          <a:ea typeface="+mn-ea"/>
          <a:cs typeface="+mn-cs"/>
        </a:defRPr>
      </a:lvl7pPr>
      <a:lvl8pPr marL="12207240" indent="-813816" algn="l" defTabSz="3255264" rtl="0" eaLnBrk="1" latinLnBrk="0" hangingPunct="1">
        <a:lnSpc>
          <a:spcPct val="90000"/>
        </a:lnSpc>
        <a:spcBef>
          <a:spcPts val="1780"/>
        </a:spcBef>
        <a:buFont typeface="Arial" panose="020B0604020202020204" pitchFamily="34" charset="0"/>
        <a:buChar char="•"/>
        <a:defRPr sz="6408" kern="1200">
          <a:solidFill>
            <a:schemeClr val="tx1"/>
          </a:solidFill>
          <a:latin typeface="+mn-lt"/>
          <a:ea typeface="+mn-ea"/>
          <a:cs typeface="+mn-cs"/>
        </a:defRPr>
      </a:lvl8pPr>
      <a:lvl9pPr marL="13834872" indent="-813816" algn="l" defTabSz="3255264" rtl="0" eaLnBrk="1" latinLnBrk="0" hangingPunct="1">
        <a:lnSpc>
          <a:spcPct val="90000"/>
        </a:lnSpc>
        <a:spcBef>
          <a:spcPts val="1780"/>
        </a:spcBef>
        <a:buFont typeface="Arial" panose="020B0604020202020204" pitchFamily="34" charset="0"/>
        <a:buChar char="•"/>
        <a:defRPr sz="6408" kern="1200">
          <a:solidFill>
            <a:schemeClr val="tx1"/>
          </a:solidFill>
          <a:latin typeface="+mn-lt"/>
          <a:ea typeface="+mn-ea"/>
          <a:cs typeface="+mn-cs"/>
        </a:defRPr>
      </a:lvl9pPr>
    </p:bodyStyle>
    <p:otherStyle>
      <a:defPPr>
        <a:defRPr lang="en-US"/>
      </a:defPPr>
      <a:lvl1pPr marL="0" algn="l" defTabSz="3255264" rtl="0" eaLnBrk="1" latinLnBrk="0" hangingPunct="1">
        <a:defRPr sz="6408" kern="1200">
          <a:solidFill>
            <a:schemeClr val="tx1"/>
          </a:solidFill>
          <a:latin typeface="+mn-lt"/>
          <a:ea typeface="+mn-ea"/>
          <a:cs typeface="+mn-cs"/>
        </a:defRPr>
      </a:lvl1pPr>
      <a:lvl2pPr marL="1627632" algn="l" defTabSz="3255264" rtl="0" eaLnBrk="1" latinLnBrk="0" hangingPunct="1">
        <a:defRPr sz="6408" kern="1200">
          <a:solidFill>
            <a:schemeClr val="tx1"/>
          </a:solidFill>
          <a:latin typeface="+mn-lt"/>
          <a:ea typeface="+mn-ea"/>
          <a:cs typeface="+mn-cs"/>
        </a:defRPr>
      </a:lvl2pPr>
      <a:lvl3pPr marL="3255264" algn="l" defTabSz="3255264" rtl="0" eaLnBrk="1" latinLnBrk="0" hangingPunct="1">
        <a:defRPr sz="6408" kern="1200">
          <a:solidFill>
            <a:schemeClr val="tx1"/>
          </a:solidFill>
          <a:latin typeface="+mn-lt"/>
          <a:ea typeface="+mn-ea"/>
          <a:cs typeface="+mn-cs"/>
        </a:defRPr>
      </a:lvl3pPr>
      <a:lvl4pPr marL="4882896" algn="l" defTabSz="3255264" rtl="0" eaLnBrk="1" latinLnBrk="0" hangingPunct="1">
        <a:defRPr sz="6408" kern="1200">
          <a:solidFill>
            <a:schemeClr val="tx1"/>
          </a:solidFill>
          <a:latin typeface="+mn-lt"/>
          <a:ea typeface="+mn-ea"/>
          <a:cs typeface="+mn-cs"/>
        </a:defRPr>
      </a:lvl4pPr>
      <a:lvl5pPr marL="6510528" algn="l" defTabSz="3255264" rtl="0" eaLnBrk="1" latinLnBrk="0" hangingPunct="1">
        <a:defRPr sz="6408" kern="1200">
          <a:solidFill>
            <a:schemeClr val="tx1"/>
          </a:solidFill>
          <a:latin typeface="+mn-lt"/>
          <a:ea typeface="+mn-ea"/>
          <a:cs typeface="+mn-cs"/>
        </a:defRPr>
      </a:lvl5pPr>
      <a:lvl6pPr marL="8138160" algn="l" defTabSz="3255264" rtl="0" eaLnBrk="1" latinLnBrk="0" hangingPunct="1">
        <a:defRPr sz="6408" kern="1200">
          <a:solidFill>
            <a:schemeClr val="tx1"/>
          </a:solidFill>
          <a:latin typeface="+mn-lt"/>
          <a:ea typeface="+mn-ea"/>
          <a:cs typeface="+mn-cs"/>
        </a:defRPr>
      </a:lvl6pPr>
      <a:lvl7pPr marL="9765792" algn="l" defTabSz="3255264" rtl="0" eaLnBrk="1" latinLnBrk="0" hangingPunct="1">
        <a:defRPr sz="6408" kern="1200">
          <a:solidFill>
            <a:schemeClr val="tx1"/>
          </a:solidFill>
          <a:latin typeface="+mn-lt"/>
          <a:ea typeface="+mn-ea"/>
          <a:cs typeface="+mn-cs"/>
        </a:defRPr>
      </a:lvl7pPr>
      <a:lvl8pPr marL="11393424" algn="l" defTabSz="3255264" rtl="0" eaLnBrk="1" latinLnBrk="0" hangingPunct="1">
        <a:defRPr sz="6408" kern="1200">
          <a:solidFill>
            <a:schemeClr val="tx1"/>
          </a:solidFill>
          <a:latin typeface="+mn-lt"/>
          <a:ea typeface="+mn-ea"/>
          <a:cs typeface="+mn-cs"/>
        </a:defRPr>
      </a:lvl8pPr>
      <a:lvl9pPr marL="13021056" algn="l" defTabSz="3255264" rtl="0" eaLnBrk="1" latinLnBrk="0" hangingPunct="1">
        <a:defRPr sz="6408"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99000"/>
            <a:lum/>
          </a:blip>
          <a:srcRect/>
          <a:stretch>
            <a:fillRect/>
          </a:stretch>
        </a:blipFill>
        <a:effectLst/>
      </p:bgPr>
    </p:bg>
    <p:spTree>
      <p:nvGrpSpPr>
        <p:cNvPr id="1" name=""/>
        <p:cNvGrpSpPr/>
        <p:nvPr/>
      </p:nvGrpSpPr>
      <p:grpSpPr>
        <a:xfrm>
          <a:off x="0" y="0"/>
          <a:ext cx="0" cy="0"/>
          <a:chOff x="0" y="0"/>
          <a:chExt cx="0" cy="0"/>
        </a:xfrm>
      </p:grpSpPr>
      <p:sp>
        <p:nvSpPr>
          <p:cNvPr id="62" name="Text Box 1059">
            <a:extLst>
              <a:ext uri="{FF2B5EF4-FFF2-40B4-BE49-F238E27FC236}">
                <a16:creationId xmlns:a16="http://schemas.microsoft.com/office/drawing/2014/main" id="{5FCEA758-BCEF-456B-B1A4-AECE53182BFC}"/>
              </a:ext>
            </a:extLst>
          </p:cNvPr>
          <p:cNvSpPr txBox="1">
            <a:spLocks noChangeArrowheads="1"/>
          </p:cNvSpPr>
          <p:nvPr/>
        </p:nvSpPr>
        <p:spPr bwMode="auto">
          <a:xfrm>
            <a:off x="6306693" y="4376625"/>
            <a:ext cx="30544167" cy="12926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182880" tIns="182880" rIns="182880" bIns="182880">
            <a:spAutoFit/>
          </a:bodyPr>
          <a:lstStyle>
            <a:defPPr>
              <a:defRPr lang="en-US"/>
            </a:defPPr>
            <a:lvl1pPr algn="l" rtl="0" eaLnBrk="0" fontAlgn="base" hangingPunct="0">
              <a:spcBef>
                <a:spcPct val="0"/>
              </a:spcBef>
              <a:spcAft>
                <a:spcPct val="0"/>
              </a:spcAft>
              <a:defRPr sz="1300"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sz="1300"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sz="1300"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sz="1300"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sz="1300" kern="1200">
                <a:solidFill>
                  <a:schemeClr val="tx1"/>
                </a:solidFill>
                <a:latin typeface="Arial" panose="020B0604020202020204" pitchFamily="34" charset="0"/>
                <a:ea typeface="+mn-ea"/>
                <a:cs typeface="+mn-cs"/>
              </a:defRPr>
            </a:lvl5pPr>
            <a:lvl6pPr marL="2286000" algn="l" defTabSz="914400" rtl="0" eaLnBrk="1" latinLnBrk="0" hangingPunct="1">
              <a:defRPr sz="1300" kern="1200">
                <a:solidFill>
                  <a:schemeClr val="tx1"/>
                </a:solidFill>
                <a:latin typeface="Arial" panose="020B0604020202020204" pitchFamily="34" charset="0"/>
                <a:ea typeface="+mn-ea"/>
                <a:cs typeface="+mn-cs"/>
              </a:defRPr>
            </a:lvl6pPr>
            <a:lvl7pPr marL="2743200" algn="l" defTabSz="914400" rtl="0" eaLnBrk="1" latinLnBrk="0" hangingPunct="1">
              <a:defRPr sz="1300" kern="1200">
                <a:solidFill>
                  <a:schemeClr val="tx1"/>
                </a:solidFill>
                <a:latin typeface="Arial" panose="020B0604020202020204" pitchFamily="34" charset="0"/>
                <a:ea typeface="+mn-ea"/>
                <a:cs typeface="+mn-cs"/>
              </a:defRPr>
            </a:lvl7pPr>
            <a:lvl8pPr marL="3200400" algn="l" defTabSz="914400" rtl="0" eaLnBrk="1" latinLnBrk="0" hangingPunct="1">
              <a:defRPr sz="1300" kern="1200">
                <a:solidFill>
                  <a:schemeClr val="tx1"/>
                </a:solidFill>
                <a:latin typeface="Arial" panose="020B0604020202020204" pitchFamily="34" charset="0"/>
                <a:ea typeface="+mn-ea"/>
                <a:cs typeface="+mn-cs"/>
              </a:defRPr>
            </a:lvl8pPr>
            <a:lvl9pPr marL="3657600" algn="l" defTabSz="914400" rtl="0" eaLnBrk="1" latinLnBrk="0" hangingPunct="1">
              <a:defRPr sz="1300" kern="1200">
                <a:solidFill>
                  <a:schemeClr val="tx1"/>
                </a:solidFill>
                <a:latin typeface="Arial" panose="020B0604020202020204" pitchFamily="34" charset="0"/>
                <a:ea typeface="+mn-ea"/>
                <a:cs typeface="+mn-cs"/>
              </a:defRPr>
            </a:lvl9pPr>
          </a:lstStyle>
          <a:p>
            <a:pPr algn="ctr">
              <a:lnSpc>
                <a:spcPct val="107000"/>
              </a:lnSpc>
              <a:spcAft>
                <a:spcPts val="800"/>
              </a:spcAft>
            </a:pPr>
            <a:r>
              <a:rPr lang="en-US" sz="6000" b="1" dirty="0">
                <a:effectLst/>
                <a:latin typeface="Times New Roman" panose="02020603050405020304" pitchFamily="18" charset="0"/>
                <a:ea typeface="Calibri" panose="020F0502020204030204" pitchFamily="34" charset="0"/>
                <a:cs typeface="Times New Roman" panose="02020603050405020304" pitchFamily="18" charset="0"/>
              </a:rPr>
              <a:t>Effect of hypnotherapy on IBS Syndrome in pregnant women</a:t>
            </a:r>
            <a:endParaRPr lang="en-US" sz="6000" dirty="0">
              <a:effectLst/>
              <a:latin typeface="Times New Roman" panose="02020603050405020304" pitchFamily="18" charset="0"/>
              <a:ea typeface="Times New Roman" panose="02020603050405020304" pitchFamily="18" charset="0"/>
              <a:cs typeface="B Zar" panose="00000400000000000000" pitchFamily="2" charset="-78"/>
            </a:endParaRPr>
          </a:p>
        </p:txBody>
      </p:sp>
      <p:sp>
        <p:nvSpPr>
          <p:cNvPr id="63" name="AutoShape 4">
            <a:extLst>
              <a:ext uri="{FF2B5EF4-FFF2-40B4-BE49-F238E27FC236}">
                <a16:creationId xmlns:a16="http://schemas.microsoft.com/office/drawing/2014/main" id="{7F787EEC-C57D-4B19-88DC-C6D8BEEC610B}"/>
              </a:ext>
            </a:extLst>
          </p:cNvPr>
          <p:cNvSpPr>
            <a:spLocks noChangeArrowheads="1"/>
          </p:cNvSpPr>
          <p:nvPr/>
        </p:nvSpPr>
        <p:spPr bwMode="auto">
          <a:xfrm>
            <a:off x="36211195" y="4555326"/>
            <a:ext cx="5359399" cy="1342668"/>
          </a:xfrm>
          <a:prstGeom prst="roundRect">
            <a:avLst>
              <a:gd name="adj" fmla="val 7000"/>
            </a:avLst>
          </a:prstGeom>
          <a:solidFill>
            <a:schemeClr val="accent4">
              <a:lumMod val="20000"/>
              <a:lumOff val="80000"/>
            </a:schemeClr>
          </a:solidFill>
          <a:ln>
            <a:noFill/>
            <a:headEnd/>
            <a:tailEnd/>
          </a:ln>
        </p:spPr>
        <p:style>
          <a:lnRef idx="2">
            <a:schemeClr val="accent1"/>
          </a:lnRef>
          <a:fillRef idx="1">
            <a:schemeClr val="lt1"/>
          </a:fillRef>
          <a:effectRef idx="0">
            <a:schemeClr val="accent1"/>
          </a:effectRef>
          <a:fontRef idx="minor">
            <a:schemeClr val="dk1"/>
          </a:fontRef>
        </p:style>
        <p:txBody>
          <a:bodyPr wrap="square" lIns="274320" tIns="274320" rIns="274320" bIns="274320" anchor="ctr">
            <a:spAutoFit/>
          </a:bodyPr>
          <a:lstStyle/>
          <a:p>
            <a:pPr rtl="1">
              <a:defRPr/>
            </a:pPr>
            <a:r>
              <a:rPr lang="en-US" sz="4800" dirty="0">
                <a:solidFill>
                  <a:schemeClr val="tx1"/>
                </a:solidFill>
                <a:cs typeface="B Nazanin" panose="00000400000000000000" pitchFamily="2" charset="-78"/>
              </a:rPr>
              <a:t>Code</a:t>
            </a:r>
            <a:r>
              <a:rPr lang="en-US" sz="4800">
                <a:solidFill>
                  <a:schemeClr val="tx1"/>
                </a:solidFill>
                <a:cs typeface="B Nazanin" panose="00000400000000000000" pitchFamily="2" charset="-78"/>
              </a:rPr>
              <a:t>:1051</a:t>
            </a:r>
          </a:p>
        </p:txBody>
      </p:sp>
      <p:sp>
        <p:nvSpPr>
          <p:cNvPr id="65" name="Text Placeholder 5">
            <a:extLst>
              <a:ext uri="{FF2B5EF4-FFF2-40B4-BE49-F238E27FC236}">
                <a16:creationId xmlns:a16="http://schemas.microsoft.com/office/drawing/2014/main" id="{044041E2-44E2-4EED-B6C0-FC2CE9C577D9}"/>
              </a:ext>
            </a:extLst>
          </p:cNvPr>
          <p:cNvSpPr txBox="1"/>
          <p:nvPr/>
        </p:nvSpPr>
        <p:spPr>
          <a:xfrm>
            <a:off x="2314895" y="5836761"/>
            <a:ext cx="36576000" cy="2705997"/>
          </a:xfrm>
          <a:prstGeom prst="rect">
            <a:avLst/>
          </a:prstGeom>
        </p:spPr>
        <p:txBody>
          <a:bodyPr lIns="0" tIns="0" rIns="0" bIns="0">
            <a:spAutoFit/>
          </a:bodyPr>
          <a:lstStyle>
            <a:defPPr>
              <a:defRPr kern="1200"/>
            </a:defPPr>
            <a:lvl1pPr marL="0" marR="0" indent="0" algn="l" defTabSz="3761086" rtl="0" eaLnBrk="1" fontAlgn="auto" latinLnBrk="0" hangingPunct="1">
              <a:lnSpc>
                <a:spcPct val="100000"/>
              </a:lnSpc>
              <a:spcBef>
                <a:spcPct val="20000"/>
              </a:spcBef>
              <a:spcAft>
                <a:spcPct val="0"/>
              </a:spcAft>
              <a:buClrTx/>
              <a:buSzTx/>
              <a:buFont typeface="Arial" pitchFamily="34" charset="0"/>
              <a:buNone/>
              <a:defRPr sz="6000" kern="1200" baseline="0">
                <a:solidFill>
                  <a:schemeClr val="tx2"/>
                </a:solidFill>
                <a:latin typeface="Franklin Gothic Heavy" pitchFamily="34" charset="0"/>
                <a:ea typeface="+mn-ea"/>
                <a:cs typeface="+mn-cs"/>
              </a:defRPr>
            </a:lvl1pPr>
            <a:lvl2pPr marL="1880543" indent="0" algn="l" defTabSz="3761086" rtl="0" eaLnBrk="1" latinLnBrk="0" hangingPunct="1">
              <a:spcBef>
                <a:spcPct val="20000"/>
              </a:spcBef>
              <a:buFontTx/>
              <a:buNone/>
              <a:defRPr sz="11500" kern="1200">
                <a:solidFill>
                  <a:schemeClr val="tx1"/>
                </a:solidFill>
                <a:latin typeface="+mn-lt"/>
                <a:ea typeface="+mn-ea"/>
                <a:cs typeface="+mn-cs"/>
              </a:defRPr>
            </a:lvl2pPr>
            <a:lvl3pPr marL="3761086" indent="0" algn="l" defTabSz="3761086" rtl="0" eaLnBrk="1" latinLnBrk="0" hangingPunct="1">
              <a:spcBef>
                <a:spcPct val="20000"/>
              </a:spcBef>
              <a:buFontTx/>
              <a:buNone/>
              <a:defRPr sz="9900" kern="1200">
                <a:solidFill>
                  <a:schemeClr val="tx1"/>
                </a:solidFill>
                <a:latin typeface="+mn-lt"/>
                <a:ea typeface="+mn-ea"/>
                <a:cs typeface="+mn-cs"/>
              </a:defRPr>
            </a:lvl3pPr>
            <a:lvl4pPr marL="5641629" indent="0" algn="l" defTabSz="3761086" rtl="0" eaLnBrk="1" latinLnBrk="0" hangingPunct="1">
              <a:spcBef>
                <a:spcPct val="20000"/>
              </a:spcBef>
              <a:buFontTx/>
              <a:buNone/>
              <a:defRPr sz="8200" kern="1200">
                <a:solidFill>
                  <a:schemeClr val="tx1"/>
                </a:solidFill>
                <a:latin typeface="+mn-lt"/>
                <a:ea typeface="+mn-ea"/>
                <a:cs typeface="+mn-cs"/>
              </a:defRPr>
            </a:lvl4pPr>
            <a:lvl5pPr marL="7522172" indent="0" algn="l" defTabSz="3761086" rtl="0" eaLnBrk="1" latinLnBrk="0" hangingPunct="1">
              <a:spcBef>
                <a:spcPct val="20000"/>
              </a:spcBef>
              <a:buFontTx/>
              <a:buNone/>
              <a:defRPr sz="8200" kern="1200">
                <a:solidFill>
                  <a:schemeClr val="tx1"/>
                </a:solidFill>
                <a:latin typeface="+mn-lt"/>
                <a:ea typeface="+mn-ea"/>
                <a:cs typeface="+mn-cs"/>
              </a:defRPr>
            </a:lvl5pPr>
            <a:lvl6pPr marL="10342988" indent="-940272" algn="l" defTabSz="3761086" rtl="0" eaLnBrk="1" latinLnBrk="0" hangingPunct="1">
              <a:spcBef>
                <a:spcPct val="20000"/>
              </a:spcBef>
              <a:buFont typeface="Arial" pitchFamily="34" charset="0"/>
              <a:buChar char="•"/>
              <a:defRPr sz="8200" kern="1200">
                <a:solidFill>
                  <a:schemeClr val="tx1"/>
                </a:solidFill>
                <a:latin typeface="+mn-lt"/>
                <a:ea typeface="+mn-ea"/>
                <a:cs typeface="+mn-cs"/>
              </a:defRPr>
            </a:lvl6pPr>
            <a:lvl7pPr marL="12223531" indent="-940272" algn="l" defTabSz="3761086" rtl="0" eaLnBrk="1" latinLnBrk="0" hangingPunct="1">
              <a:spcBef>
                <a:spcPct val="20000"/>
              </a:spcBef>
              <a:buFont typeface="Arial" pitchFamily="34" charset="0"/>
              <a:buChar char="•"/>
              <a:defRPr sz="8200" kern="1200">
                <a:solidFill>
                  <a:schemeClr val="tx1"/>
                </a:solidFill>
                <a:latin typeface="+mn-lt"/>
                <a:ea typeface="+mn-ea"/>
                <a:cs typeface="+mn-cs"/>
              </a:defRPr>
            </a:lvl7pPr>
            <a:lvl8pPr marL="14104074" indent="-940272" algn="l" defTabSz="3761086" rtl="0" eaLnBrk="1" latinLnBrk="0" hangingPunct="1">
              <a:spcBef>
                <a:spcPct val="20000"/>
              </a:spcBef>
              <a:buFont typeface="Arial" pitchFamily="34" charset="0"/>
              <a:buChar char="•"/>
              <a:defRPr sz="8200" kern="1200">
                <a:solidFill>
                  <a:schemeClr val="tx1"/>
                </a:solidFill>
                <a:latin typeface="+mn-lt"/>
                <a:ea typeface="+mn-ea"/>
                <a:cs typeface="+mn-cs"/>
              </a:defRPr>
            </a:lvl8pPr>
            <a:lvl9pPr marL="15984617" indent="-940272" algn="l" defTabSz="3761086" rtl="0" eaLnBrk="1" latinLnBrk="0" hangingPunct="1">
              <a:spcBef>
                <a:spcPct val="20000"/>
              </a:spcBef>
              <a:buFont typeface="Arial" pitchFamily="34" charset="0"/>
              <a:buChar char="•"/>
              <a:defRPr sz="8200" kern="1200">
                <a:solidFill>
                  <a:schemeClr val="tx1"/>
                </a:solidFill>
                <a:latin typeface="+mn-lt"/>
                <a:ea typeface="+mn-ea"/>
                <a:cs typeface="+mn-cs"/>
              </a:defRPr>
            </a:lvl9pPr>
          </a:lstStyle>
          <a:p>
            <a:pPr algn="ctr" rtl="1"/>
            <a:r>
              <a:rPr lang="en-US" sz="4000" b="1" dirty="0" err="1">
                <a:effectLst/>
                <a:latin typeface="Times New Roman" panose="02020603050405020304" pitchFamily="18" charset="0"/>
                <a:ea typeface="Times New Roman" panose="02020603050405020304" pitchFamily="18" charset="0"/>
                <a:cs typeface="B Zar" panose="00000400000000000000" pitchFamily="2" charset="-78"/>
              </a:rPr>
              <a:t>Narges</a:t>
            </a:r>
            <a:r>
              <a:rPr lang="en-US" sz="4000" b="1" dirty="0">
                <a:effectLst/>
                <a:latin typeface="Times New Roman" panose="02020603050405020304" pitchFamily="18" charset="0"/>
                <a:ea typeface="Times New Roman" panose="02020603050405020304" pitchFamily="18" charset="0"/>
                <a:cs typeface="B Zar" panose="00000400000000000000" pitchFamily="2" charset="-78"/>
              </a:rPr>
              <a:t> Asgari</a:t>
            </a:r>
            <a:r>
              <a:rPr lang="en-US" sz="4000" b="1" baseline="30000" dirty="0">
                <a:effectLst/>
                <a:latin typeface="Times New Roman" panose="02020603050405020304" pitchFamily="18" charset="0"/>
                <a:ea typeface="Times New Roman" panose="02020603050405020304" pitchFamily="18" charset="0"/>
                <a:cs typeface="B Zar" panose="00000400000000000000" pitchFamily="2" charset="-78"/>
              </a:rPr>
              <a:t>1</a:t>
            </a:r>
            <a:r>
              <a:rPr lang="en-US" sz="4000" b="1" dirty="0">
                <a:effectLst/>
                <a:latin typeface="Times New Roman" panose="02020603050405020304" pitchFamily="18" charset="0"/>
                <a:ea typeface="Times New Roman" panose="02020603050405020304" pitchFamily="18" charset="0"/>
                <a:cs typeface="B Zar" panose="00000400000000000000" pitchFamily="2" charset="-78"/>
              </a:rPr>
              <a:t>, </a:t>
            </a:r>
            <a:r>
              <a:rPr lang="en-US" sz="4000" b="1" dirty="0" err="1">
                <a:effectLst/>
                <a:latin typeface="Times New Roman" panose="02020603050405020304" pitchFamily="18" charset="0"/>
                <a:ea typeface="Times New Roman" panose="02020603050405020304" pitchFamily="18" charset="0"/>
                <a:cs typeface="B Zar" panose="00000400000000000000" pitchFamily="2" charset="-78"/>
              </a:rPr>
              <a:t>Hasti</a:t>
            </a:r>
            <a:r>
              <a:rPr lang="en-US" sz="4000" b="1" dirty="0">
                <a:effectLst/>
                <a:latin typeface="Times New Roman" panose="02020603050405020304" pitchFamily="18" charset="0"/>
                <a:ea typeface="Times New Roman" panose="02020603050405020304" pitchFamily="18" charset="0"/>
                <a:cs typeface="B Zar" panose="00000400000000000000" pitchFamily="2" charset="-78"/>
              </a:rPr>
              <a:t> Naderi</a:t>
            </a:r>
            <a:r>
              <a:rPr lang="en-US" sz="4000" b="1" baseline="30000" dirty="0">
                <a:effectLst/>
                <a:latin typeface="Times New Roman" panose="02020603050405020304" pitchFamily="18" charset="0"/>
                <a:ea typeface="Times New Roman" panose="02020603050405020304" pitchFamily="18" charset="0"/>
                <a:cs typeface="B Zar" panose="00000400000000000000" pitchFamily="2" charset="-78"/>
              </a:rPr>
              <a:t>2 </a:t>
            </a:r>
            <a:r>
              <a:rPr lang="en-US" sz="4000" b="1" dirty="0">
                <a:effectLst/>
                <a:latin typeface="Times New Roman" panose="02020603050405020304" pitchFamily="18" charset="0"/>
                <a:ea typeface="Times New Roman" panose="02020603050405020304" pitchFamily="18" charset="0"/>
                <a:cs typeface="B Zar" panose="00000400000000000000" pitchFamily="2" charset="-78"/>
              </a:rPr>
              <a:t>Azin Hajiheidari</a:t>
            </a:r>
            <a:r>
              <a:rPr lang="en-US" sz="4000" b="1" baseline="30000" dirty="0">
                <a:effectLst/>
                <a:latin typeface="Times New Roman" panose="02020603050405020304" pitchFamily="18" charset="0"/>
                <a:ea typeface="Times New Roman" panose="02020603050405020304" pitchFamily="18" charset="0"/>
                <a:cs typeface="B Zar" panose="00000400000000000000" pitchFamily="2" charset="-78"/>
              </a:rPr>
              <a:t>3</a:t>
            </a:r>
            <a:r>
              <a:rPr lang="en-US" sz="4000" b="1" dirty="0">
                <a:effectLst/>
                <a:latin typeface="Times New Roman" panose="02020603050405020304" pitchFamily="18" charset="0"/>
                <a:ea typeface="Times New Roman" panose="02020603050405020304" pitchFamily="18" charset="0"/>
                <a:cs typeface="B Zar" panose="00000400000000000000" pitchFamily="2" charset="-78"/>
              </a:rPr>
              <a:t> </a:t>
            </a:r>
            <a:r>
              <a:rPr lang="en-US" sz="4000" b="1" dirty="0" err="1">
                <a:effectLst/>
                <a:latin typeface="Times New Roman" panose="02020603050405020304" pitchFamily="18" charset="0"/>
                <a:ea typeface="Times New Roman" panose="02020603050405020304" pitchFamily="18" charset="0"/>
                <a:cs typeface="B Zar" panose="00000400000000000000" pitchFamily="2" charset="-78"/>
              </a:rPr>
              <a:t>Helia</a:t>
            </a:r>
            <a:r>
              <a:rPr lang="en-US" sz="4000" b="1" dirty="0">
                <a:effectLst/>
                <a:latin typeface="Times New Roman" panose="02020603050405020304" pitchFamily="18" charset="0"/>
                <a:ea typeface="Times New Roman" panose="02020603050405020304" pitchFamily="18" charset="0"/>
                <a:cs typeface="B Zar" panose="00000400000000000000" pitchFamily="2" charset="-78"/>
              </a:rPr>
              <a:t> Naderi</a:t>
            </a:r>
            <a:r>
              <a:rPr lang="en-US" sz="4000" b="1" baseline="30000" dirty="0">
                <a:effectLst/>
                <a:latin typeface="Times New Roman" panose="02020603050405020304" pitchFamily="18" charset="0"/>
                <a:ea typeface="Times New Roman" panose="02020603050405020304" pitchFamily="18" charset="0"/>
                <a:cs typeface="B Zar" panose="00000400000000000000" pitchFamily="2" charset="-78"/>
              </a:rPr>
              <a:t>4</a:t>
            </a:r>
            <a:r>
              <a:rPr lang="en-US" sz="4000" b="1" dirty="0">
                <a:effectLst/>
                <a:latin typeface="Times New Roman" panose="02020603050405020304" pitchFamily="18" charset="0"/>
                <a:ea typeface="Times New Roman" panose="02020603050405020304" pitchFamily="18" charset="0"/>
                <a:cs typeface="B Zar" panose="00000400000000000000" pitchFamily="2" charset="-78"/>
              </a:rPr>
              <a:t> Zahra Mokhtarian</a:t>
            </a:r>
            <a:r>
              <a:rPr lang="en-US" sz="4000" b="1" baseline="30000" dirty="0">
                <a:effectLst/>
                <a:latin typeface="Times New Roman" panose="02020603050405020304" pitchFamily="18" charset="0"/>
                <a:ea typeface="Times New Roman" panose="02020603050405020304" pitchFamily="18" charset="0"/>
                <a:cs typeface="B Zar" panose="00000400000000000000" pitchFamily="2" charset="-78"/>
              </a:rPr>
              <a:t>5</a:t>
            </a:r>
            <a:r>
              <a:rPr lang="en-US" sz="4000" b="1" dirty="0">
                <a:effectLst/>
                <a:latin typeface="Times New Roman" panose="02020603050405020304" pitchFamily="18" charset="0"/>
                <a:ea typeface="Times New Roman" panose="02020603050405020304" pitchFamily="18" charset="0"/>
                <a:cs typeface="B Zar" panose="00000400000000000000" pitchFamily="2" charset="-78"/>
              </a:rPr>
              <a:t> Nasim khademi</a:t>
            </a:r>
            <a:r>
              <a:rPr lang="en-US" sz="4000" b="1" baseline="30000" dirty="0">
                <a:effectLst/>
                <a:latin typeface="Times New Roman" panose="02020603050405020304" pitchFamily="18" charset="0"/>
                <a:ea typeface="Times New Roman" panose="02020603050405020304" pitchFamily="18" charset="0"/>
                <a:cs typeface="B Zar" panose="00000400000000000000" pitchFamily="2" charset="-78"/>
              </a:rPr>
              <a:t>6</a:t>
            </a:r>
            <a:endParaRPr lang="en-US" sz="4400" dirty="0">
              <a:effectLst/>
              <a:latin typeface="Times New Roman" panose="02020603050405020304" pitchFamily="18" charset="0"/>
              <a:ea typeface="Times New Roman" panose="02020603050405020304" pitchFamily="18" charset="0"/>
              <a:cs typeface="B Zar" panose="00000400000000000000" pitchFamily="2" charset="-78"/>
            </a:endParaRPr>
          </a:p>
          <a:p>
            <a:pPr algn="ctr">
              <a:lnSpc>
                <a:spcPct val="107000"/>
              </a:lnSpc>
              <a:spcBef>
                <a:spcPts val="600"/>
              </a:spcBef>
              <a:spcAft>
                <a:spcPts val="800"/>
              </a:spcAft>
            </a:pPr>
            <a:r>
              <a:rPr lang="en-US" sz="3200" dirty="0">
                <a:effectLst/>
                <a:latin typeface="Times New Roman" panose="02020603050405020304" pitchFamily="18" charset="0"/>
                <a:ea typeface="Times New Roman" panose="02020603050405020304" pitchFamily="18" charset="0"/>
                <a:cs typeface="Times New Roman" panose="02020603050405020304" pitchFamily="18" charset="0"/>
              </a:rPr>
              <a:t>1, 2,3,4,5 </a:t>
            </a:r>
            <a:r>
              <a:rPr lang="en-US" sz="32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Bachelor of  Midwifery  Student, Nursing and Midwifery Sciences Development Research Center, </a:t>
            </a:r>
            <a:r>
              <a:rPr lang="en-US" sz="32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Na.C</a:t>
            </a:r>
            <a:r>
              <a:rPr lang="en-US" sz="32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Islamic Azad University, </a:t>
            </a:r>
            <a:r>
              <a:rPr lang="en-US" sz="32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Najafabad</a:t>
            </a:r>
            <a:r>
              <a:rPr lang="en-US" sz="32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Iran</a:t>
            </a:r>
          </a:p>
          <a:p>
            <a:pPr marL="285750" marR="190500" indent="180340" algn="ctr">
              <a:lnSpc>
                <a:spcPct val="115000"/>
              </a:lnSpc>
              <a:spcAft>
                <a:spcPts val="1000"/>
              </a:spcAft>
              <a:tabLst>
                <a:tab pos="228600" algn="l"/>
              </a:tabLst>
            </a:pPr>
            <a:r>
              <a:rPr lang="en-US" sz="3200" dirty="0">
                <a:effectLst/>
                <a:latin typeface="Times New Roman" panose="02020603050405020304" pitchFamily="18" charset="0"/>
                <a:ea typeface="Calibri" panose="020F0502020204030204" pitchFamily="34" charset="0"/>
                <a:cs typeface="Arial" panose="020B0604020202020204" pitchFamily="34" charset="0"/>
              </a:rPr>
              <a:t>6. Department of Midwifery, </a:t>
            </a:r>
            <a:r>
              <a:rPr lang="en-US" sz="3200" dirty="0" err="1">
                <a:effectLst/>
                <a:latin typeface="Times New Roman" panose="02020603050405020304" pitchFamily="18" charset="0"/>
                <a:ea typeface="Calibri" panose="020F0502020204030204" pitchFamily="34" charset="0"/>
                <a:cs typeface="Arial" panose="020B0604020202020204" pitchFamily="34" charset="0"/>
              </a:rPr>
              <a:t>Na.C</a:t>
            </a:r>
            <a:r>
              <a:rPr lang="en-US" sz="3200" dirty="0">
                <a:effectLst/>
                <a:latin typeface="Times New Roman" panose="02020603050405020304" pitchFamily="18" charset="0"/>
                <a:ea typeface="Calibri" panose="020F0502020204030204" pitchFamily="34" charset="0"/>
                <a:cs typeface="Arial" panose="020B0604020202020204" pitchFamily="34" charset="0"/>
              </a:rPr>
              <a:t>., Islamic Azad University, </a:t>
            </a:r>
            <a:r>
              <a:rPr lang="en-US" sz="3200" dirty="0" err="1">
                <a:effectLst/>
                <a:latin typeface="Times New Roman" panose="02020603050405020304" pitchFamily="18" charset="0"/>
                <a:ea typeface="Calibri" panose="020F0502020204030204" pitchFamily="34" charset="0"/>
                <a:cs typeface="Arial" panose="020B0604020202020204" pitchFamily="34" charset="0"/>
              </a:rPr>
              <a:t>Najafabad</a:t>
            </a:r>
            <a:r>
              <a:rPr lang="en-US" sz="3200" dirty="0">
                <a:effectLst/>
                <a:latin typeface="Times New Roman" panose="02020603050405020304" pitchFamily="18" charset="0"/>
                <a:ea typeface="Calibri" panose="020F0502020204030204" pitchFamily="34" charset="0"/>
                <a:cs typeface="Arial" panose="020B0604020202020204" pitchFamily="34" charset="0"/>
              </a:rPr>
              <a:t>, Iran. Nursing &amp; Midwifery sciences Development Research Center, </a:t>
            </a:r>
            <a:r>
              <a:rPr lang="en-US" sz="3200" dirty="0" err="1">
                <a:effectLst/>
                <a:latin typeface="Times New Roman" panose="02020603050405020304" pitchFamily="18" charset="0"/>
                <a:ea typeface="Calibri" panose="020F0502020204030204" pitchFamily="34" charset="0"/>
                <a:cs typeface="Arial" panose="020B0604020202020204" pitchFamily="34" charset="0"/>
              </a:rPr>
              <a:t>Na.C</a:t>
            </a:r>
            <a:r>
              <a:rPr lang="en-US" sz="3200" dirty="0">
                <a:effectLst/>
                <a:latin typeface="Times New Roman" panose="02020603050405020304" pitchFamily="18" charset="0"/>
                <a:ea typeface="Calibri" panose="020F0502020204030204" pitchFamily="34" charset="0"/>
                <a:cs typeface="Arial" panose="020B0604020202020204" pitchFamily="34" charset="0"/>
              </a:rPr>
              <a:t>. , Islamic Azad University, </a:t>
            </a:r>
            <a:r>
              <a:rPr lang="en-US" sz="3200" dirty="0" err="1">
                <a:effectLst/>
                <a:latin typeface="Times New Roman" panose="02020603050405020304" pitchFamily="18" charset="0"/>
                <a:ea typeface="Calibri" panose="020F0502020204030204" pitchFamily="34" charset="0"/>
                <a:cs typeface="Arial" panose="020B0604020202020204" pitchFamily="34" charset="0"/>
              </a:rPr>
              <a:t>Najafabad</a:t>
            </a:r>
            <a:r>
              <a:rPr lang="en-US" sz="3200" dirty="0">
                <a:effectLst/>
                <a:latin typeface="Times New Roman" panose="02020603050405020304" pitchFamily="18" charset="0"/>
                <a:ea typeface="Calibri" panose="020F0502020204030204" pitchFamily="34" charset="0"/>
                <a:cs typeface="Arial" panose="020B0604020202020204" pitchFamily="34" charset="0"/>
              </a:rPr>
              <a:t>, Iran.</a:t>
            </a:r>
            <a:endParaRPr lang="en-US" sz="2800" dirty="0">
              <a:effectLst/>
              <a:latin typeface="Calibri" panose="020F0502020204030204" pitchFamily="34" charset="0"/>
              <a:ea typeface="Calibri" panose="020F0502020204030204" pitchFamily="34" charset="0"/>
              <a:cs typeface="Arial" panose="020B0604020202020204" pitchFamily="34" charset="0"/>
            </a:endParaRPr>
          </a:p>
          <a:p>
            <a:pPr algn="ctr"/>
            <a:endParaRPr lang="en-US" sz="3200" dirty="0">
              <a:solidFill>
                <a:srgbClr val="000001"/>
              </a:solidFill>
              <a:latin typeface="Times New Roman" panose="02020603050405020304" pitchFamily="18" charset="0"/>
              <a:ea typeface="Open Sauce"/>
              <a:cs typeface="Times New Roman" panose="02020603050405020304" pitchFamily="18" charset="0"/>
              <a:sym typeface="Open Sauce"/>
            </a:endParaRPr>
          </a:p>
        </p:txBody>
      </p:sp>
      <p:sp>
        <p:nvSpPr>
          <p:cNvPr id="66" name="Rectangle 10">
            <a:extLst>
              <a:ext uri="{FF2B5EF4-FFF2-40B4-BE49-F238E27FC236}">
                <a16:creationId xmlns:a16="http://schemas.microsoft.com/office/drawing/2014/main" id="{BD69687D-5543-46AE-AC86-3F40CDEDE143}"/>
              </a:ext>
            </a:extLst>
          </p:cNvPr>
          <p:cNvSpPr>
            <a:spLocks noChangeArrowheads="1"/>
          </p:cNvSpPr>
          <p:nvPr/>
        </p:nvSpPr>
        <p:spPr bwMode="auto">
          <a:xfrm>
            <a:off x="631467" y="8554606"/>
            <a:ext cx="9601200" cy="873301"/>
          </a:xfrm>
          <a:prstGeom prst="rect">
            <a:avLst/>
          </a:prstGeom>
          <a:solidFill>
            <a:srgbClr val="0384E9"/>
          </a:solidFill>
          <a:ln w="12700">
            <a:solidFill>
              <a:srgbClr val="0384E9"/>
            </a:solidFill>
            <a:miter lim="800000"/>
          </a:ln>
        </p:spPr>
        <p:txBody>
          <a:bodyPr wrap="none" lIns="137126" tIns="73152" rIns="137126" bIns="68563" anchor="ctr" anchorCtr="0"/>
          <a:lstStyle>
            <a:defPPr>
              <a:defRPr kern="1200"/>
            </a:defPPr>
          </a:lstStyle>
          <a:p>
            <a:pPr algn="ctr" defTabSz="4702588">
              <a:defRPr/>
            </a:pPr>
            <a:r>
              <a:rPr lang="en-US" sz="3600" b="1" dirty="0">
                <a:solidFill>
                  <a:schemeClr val="bg1"/>
                </a:solidFill>
                <a:latin typeface="Libre Baskerville" panose="02000000000000000000" pitchFamily="2" charset="0"/>
              </a:rPr>
              <a:t>Backgrounds</a:t>
            </a:r>
          </a:p>
        </p:txBody>
      </p:sp>
      <p:sp>
        <p:nvSpPr>
          <p:cNvPr id="67" name="Rectangle 10">
            <a:extLst>
              <a:ext uri="{FF2B5EF4-FFF2-40B4-BE49-F238E27FC236}">
                <a16:creationId xmlns:a16="http://schemas.microsoft.com/office/drawing/2014/main" id="{86181FC3-D5A6-401B-8FE2-92C964237E69}"/>
              </a:ext>
            </a:extLst>
          </p:cNvPr>
          <p:cNvSpPr>
            <a:spLocks noChangeArrowheads="1"/>
          </p:cNvSpPr>
          <p:nvPr/>
        </p:nvSpPr>
        <p:spPr bwMode="auto">
          <a:xfrm>
            <a:off x="11221981" y="8542758"/>
            <a:ext cx="20713588" cy="873301"/>
          </a:xfrm>
          <a:prstGeom prst="rect">
            <a:avLst/>
          </a:prstGeom>
          <a:solidFill>
            <a:srgbClr val="0384E9"/>
          </a:solidFill>
          <a:ln w="12700">
            <a:solidFill>
              <a:srgbClr val="0384E9"/>
            </a:solidFill>
            <a:miter lim="800000"/>
          </a:ln>
        </p:spPr>
        <p:txBody>
          <a:bodyPr wrap="none" lIns="137126" tIns="73152" rIns="137126" bIns="68563" anchor="ctr" anchorCtr="0"/>
          <a:lstStyle>
            <a:defPPr>
              <a:defRPr kern="1200"/>
            </a:defPPr>
          </a:lstStyle>
          <a:p>
            <a:pPr algn="ctr" defTabSz="4702588">
              <a:defRPr/>
            </a:pPr>
            <a:r>
              <a:rPr lang="en-US" sz="3600" b="1" dirty="0">
                <a:solidFill>
                  <a:schemeClr val="bg1"/>
                </a:solidFill>
                <a:latin typeface="Libre Baskerville" panose="02000000000000000000" pitchFamily="2" charset="0"/>
              </a:rPr>
              <a:t>Findings</a:t>
            </a:r>
          </a:p>
        </p:txBody>
      </p:sp>
      <p:sp>
        <p:nvSpPr>
          <p:cNvPr id="68" name="Rectangle 10">
            <a:extLst>
              <a:ext uri="{FF2B5EF4-FFF2-40B4-BE49-F238E27FC236}">
                <a16:creationId xmlns:a16="http://schemas.microsoft.com/office/drawing/2014/main" id="{C1EB03CE-E92B-48C4-A5CF-A6A1992777A0}"/>
              </a:ext>
            </a:extLst>
          </p:cNvPr>
          <p:cNvSpPr>
            <a:spLocks noChangeArrowheads="1"/>
          </p:cNvSpPr>
          <p:nvPr/>
        </p:nvSpPr>
        <p:spPr bwMode="auto">
          <a:xfrm>
            <a:off x="32954467" y="8529935"/>
            <a:ext cx="9601200" cy="873301"/>
          </a:xfrm>
          <a:prstGeom prst="rect">
            <a:avLst/>
          </a:prstGeom>
          <a:solidFill>
            <a:srgbClr val="0384E9"/>
          </a:solidFill>
          <a:ln w="12700">
            <a:solidFill>
              <a:srgbClr val="0384E9"/>
            </a:solidFill>
            <a:miter lim="800000"/>
          </a:ln>
        </p:spPr>
        <p:txBody>
          <a:bodyPr wrap="none" lIns="137126" tIns="73152" rIns="137126" bIns="68563" anchor="ctr" anchorCtr="0"/>
          <a:lstStyle>
            <a:defPPr>
              <a:defRPr kern="1200"/>
            </a:defPPr>
          </a:lstStyle>
          <a:p>
            <a:pPr algn="ctr" defTabSz="4702588">
              <a:defRPr/>
            </a:pPr>
            <a:r>
              <a:rPr lang="en-US" sz="3600" b="1" dirty="0">
                <a:solidFill>
                  <a:schemeClr val="bg1"/>
                </a:solidFill>
                <a:latin typeface="Libre Baskerville" panose="02000000000000000000" pitchFamily="2" charset="0"/>
              </a:rPr>
              <a:t>Conclusion</a:t>
            </a:r>
          </a:p>
        </p:txBody>
      </p:sp>
      <p:sp>
        <p:nvSpPr>
          <p:cNvPr id="71" name="Rectangle 10">
            <a:extLst>
              <a:ext uri="{FF2B5EF4-FFF2-40B4-BE49-F238E27FC236}">
                <a16:creationId xmlns:a16="http://schemas.microsoft.com/office/drawing/2014/main" id="{915E473E-97C4-4EC4-A3BC-07695BAC4C28}"/>
              </a:ext>
            </a:extLst>
          </p:cNvPr>
          <p:cNvSpPr>
            <a:spLocks noChangeArrowheads="1"/>
          </p:cNvSpPr>
          <p:nvPr/>
        </p:nvSpPr>
        <p:spPr bwMode="auto">
          <a:xfrm>
            <a:off x="631467" y="17707166"/>
            <a:ext cx="9601200" cy="873301"/>
          </a:xfrm>
          <a:prstGeom prst="rect">
            <a:avLst/>
          </a:prstGeom>
          <a:solidFill>
            <a:srgbClr val="0384E9"/>
          </a:solidFill>
          <a:ln w="12700">
            <a:solidFill>
              <a:srgbClr val="0384E9"/>
            </a:solidFill>
            <a:miter lim="800000"/>
          </a:ln>
        </p:spPr>
        <p:txBody>
          <a:bodyPr wrap="none" lIns="137126" tIns="73152" rIns="137126" bIns="68563" anchor="ctr" anchorCtr="0"/>
          <a:lstStyle>
            <a:defPPr>
              <a:defRPr kern="1200"/>
            </a:defPPr>
          </a:lstStyle>
          <a:p>
            <a:pPr algn="ctr" defTabSz="4702588">
              <a:defRPr/>
            </a:pPr>
            <a:r>
              <a:rPr lang="en-US" sz="3600" b="1" dirty="0">
                <a:solidFill>
                  <a:schemeClr val="bg1"/>
                </a:solidFill>
                <a:latin typeface="Libre Baskerville" panose="02000000000000000000" pitchFamily="2" charset="0"/>
              </a:rPr>
              <a:t>Methods</a:t>
            </a:r>
          </a:p>
        </p:txBody>
      </p:sp>
      <p:sp>
        <p:nvSpPr>
          <p:cNvPr id="72" name="Rectangle 10">
            <a:extLst>
              <a:ext uri="{FF2B5EF4-FFF2-40B4-BE49-F238E27FC236}">
                <a16:creationId xmlns:a16="http://schemas.microsoft.com/office/drawing/2014/main" id="{607EAE84-951F-4EAB-B7B6-2D55C5003988}"/>
              </a:ext>
            </a:extLst>
          </p:cNvPr>
          <p:cNvSpPr>
            <a:spLocks noChangeArrowheads="1"/>
          </p:cNvSpPr>
          <p:nvPr/>
        </p:nvSpPr>
        <p:spPr bwMode="auto">
          <a:xfrm>
            <a:off x="28861563" y="18692190"/>
            <a:ext cx="14122724" cy="873301"/>
          </a:xfrm>
          <a:prstGeom prst="rect">
            <a:avLst/>
          </a:prstGeom>
          <a:solidFill>
            <a:srgbClr val="0384E9"/>
          </a:solidFill>
          <a:ln w="12700">
            <a:solidFill>
              <a:srgbClr val="0384E9"/>
            </a:solidFill>
            <a:miter lim="800000"/>
          </a:ln>
        </p:spPr>
        <p:txBody>
          <a:bodyPr wrap="none" lIns="137126" tIns="73152" rIns="137126" bIns="68563" anchor="ctr" anchorCtr="0"/>
          <a:lstStyle>
            <a:defPPr>
              <a:defRPr kern="1200"/>
            </a:defPPr>
          </a:lstStyle>
          <a:p>
            <a:pPr algn="ctr"/>
            <a:r>
              <a:rPr lang="en-US" sz="3600" b="1" dirty="0">
                <a:solidFill>
                  <a:schemeClr val="bg1"/>
                </a:solidFill>
                <a:latin typeface="Times New Roman Bold"/>
                <a:ea typeface="Times New Roman Bold"/>
                <a:cs typeface="Times New Roman Bold"/>
                <a:sym typeface="Times New Roman Bold"/>
              </a:rPr>
              <a:t>References</a:t>
            </a:r>
          </a:p>
        </p:txBody>
      </p:sp>
      <p:sp>
        <p:nvSpPr>
          <p:cNvPr id="73" name="TextBox 72">
            <a:extLst>
              <a:ext uri="{FF2B5EF4-FFF2-40B4-BE49-F238E27FC236}">
                <a16:creationId xmlns:a16="http://schemas.microsoft.com/office/drawing/2014/main" id="{78ACE6C8-764A-491B-97C3-71DD70C00B3C}"/>
              </a:ext>
            </a:extLst>
          </p:cNvPr>
          <p:cNvSpPr txBox="1"/>
          <p:nvPr/>
        </p:nvSpPr>
        <p:spPr>
          <a:xfrm>
            <a:off x="631467" y="9851950"/>
            <a:ext cx="9601200" cy="7540526"/>
          </a:xfrm>
          <a:prstGeom prst="rect">
            <a:avLst/>
          </a:prstGeom>
          <a:noFill/>
        </p:spPr>
        <p:txBody>
          <a:bodyPr wrap="square" rtlCol="0">
            <a:spAutoFit/>
          </a:bodyPr>
          <a:lstStyle>
            <a:defPPr>
              <a:defRPr kern="1200"/>
            </a:defPPr>
          </a:lstStyle>
          <a:p>
            <a:pPr algn="just"/>
            <a:r>
              <a:rPr lang="en-US" sz="3200" dirty="0">
                <a:solidFill>
                  <a:srgbClr val="222222"/>
                </a:solidFill>
                <a:effectLst/>
                <a:latin typeface="Times New Roman" panose="02020603050405020304" pitchFamily="18" charset="0"/>
                <a:ea typeface="Times New Roman" panose="02020603050405020304" pitchFamily="18" charset="0"/>
              </a:rPr>
              <a:t>Hypnotherapy is a psychological treatment method that is defined as treating various mental illnesses, changing habits and lifestyles using hypnosis or artificial sleep. Typically, psychotherapists use hypnotherapy to treat anxiety, pain, depression and weight loss. The method of hypnotherapy is such that by mental imagery and repeating different words, they try to replace new habits, thoughts and feelings in the client's subconscious.</a:t>
            </a:r>
            <a:r>
              <a:rPr lang="en-US" sz="3600" dirty="0">
                <a:effectLst/>
                <a:latin typeface="Times New Roman" panose="02020603050405020304" pitchFamily="18" charset="0"/>
                <a:ea typeface="Times New Roman" panose="02020603050405020304" pitchFamily="18" charset="0"/>
                <a:cs typeface="B Zar" panose="00000400000000000000" pitchFamily="2" charset="-78"/>
              </a:rPr>
              <a:t> </a:t>
            </a:r>
            <a:r>
              <a:rPr lang="en-US" sz="3200" dirty="0">
                <a:solidFill>
                  <a:srgbClr val="222222"/>
                </a:solidFill>
                <a:effectLst/>
                <a:latin typeface="Times New Roman" panose="02020603050405020304" pitchFamily="18" charset="0"/>
                <a:ea typeface="Times New Roman" panose="02020603050405020304" pitchFamily="18" charset="0"/>
              </a:rPr>
              <a:t>Despite advances in medicine, the management of inflammatory bowel disease (IBD) remains challenging, necessitating the need for alternative management approaches. Gut-Guided Hypnotherapy, known for its ability to reduce irritable bowel syndrome (IBS) is being discussed as a method of managing IBD especially in pregnant because of restriction of using medications.</a:t>
            </a:r>
            <a:endParaRPr lang="en-US" sz="3200" dirty="0">
              <a:solidFill>
                <a:srgbClr val="000001"/>
              </a:solidFill>
              <a:latin typeface="Times New Roman"/>
              <a:cs typeface="Times New Roman"/>
            </a:endParaRPr>
          </a:p>
        </p:txBody>
      </p:sp>
      <p:sp>
        <p:nvSpPr>
          <p:cNvPr id="76" name="TextBox 75">
            <a:extLst>
              <a:ext uri="{FF2B5EF4-FFF2-40B4-BE49-F238E27FC236}">
                <a16:creationId xmlns:a16="http://schemas.microsoft.com/office/drawing/2014/main" id="{82745442-14D6-454C-AEAA-7ECB778143F4}"/>
              </a:ext>
            </a:extLst>
          </p:cNvPr>
          <p:cNvSpPr txBox="1"/>
          <p:nvPr/>
        </p:nvSpPr>
        <p:spPr>
          <a:xfrm>
            <a:off x="32954467" y="9851950"/>
            <a:ext cx="9601200" cy="5657851"/>
          </a:xfrm>
          <a:prstGeom prst="rect">
            <a:avLst/>
          </a:prstGeom>
          <a:noFill/>
        </p:spPr>
        <p:txBody>
          <a:bodyPr wrap="square" rtlCol="0">
            <a:spAutoFit/>
          </a:bodyPr>
          <a:lstStyle>
            <a:defPPr>
              <a:defRPr kern="1200"/>
            </a:defPPr>
          </a:lstStyle>
          <a:p>
            <a:pPr algn="just"/>
            <a:r>
              <a:rPr lang="en-US" sz="3200" dirty="0">
                <a:effectLst/>
                <a:latin typeface="Times New Roman" panose="02020603050405020304" pitchFamily="18" charset="0"/>
                <a:ea typeface="Calibri" panose="020F0502020204030204" pitchFamily="34" charset="0"/>
                <a:cs typeface="Times New Roman" panose="02020603050405020304" pitchFamily="18" charset="0"/>
              </a:rPr>
              <a:t>Gut-guided hypnotherapy can be a useful tool for managing inflammatory bowel disease in pregnancy. Given its multiple benefits, including pain reduction, anxiety reduction, and improved bowel function, this approach can be used as a complementary treatment option alongside other medical treatments in pregnant women. The mechanisms by which hypnotherapy works in the treatment of bowel disease include neurological, psychological, and biochemical effects that can help reduce symptoms, increase quality of life, and improve bowel function in pregnancy.</a:t>
            </a:r>
            <a:endParaRPr lang="en-US" sz="3600" dirty="0">
              <a:effectLst/>
              <a:latin typeface="Times New Roman" panose="02020603050405020304" pitchFamily="18" charset="0"/>
              <a:ea typeface="Times New Roman" panose="02020603050405020304" pitchFamily="18" charset="0"/>
              <a:cs typeface="B Zar" panose="00000400000000000000" pitchFamily="2" charset="-78"/>
            </a:endParaRPr>
          </a:p>
        </p:txBody>
      </p:sp>
      <p:sp>
        <p:nvSpPr>
          <p:cNvPr id="84" name="TextBox 37">
            <a:extLst>
              <a:ext uri="{FF2B5EF4-FFF2-40B4-BE49-F238E27FC236}">
                <a16:creationId xmlns:a16="http://schemas.microsoft.com/office/drawing/2014/main" id="{0CE218E2-C10E-4C6A-95F2-0A69ECC1C187}"/>
              </a:ext>
            </a:extLst>
          </p:cNvPr>
          <p:cNvSpPr txBox="1"/>
          <p:nvPr/>
        </p:nvSpPr>
        <p:spPr>
          <a:xfrm>
            <a:off x="28446995" y="19536969"/>
            <a:ext cx="14951859" cy="3549690"/>
          </a:xfrm>
          <a:prstGeom prst="rect">
            <a:avLst/>
          </a:prstGeom>
        </p:spPr>
        <p:txBody>
          <a:bodyPr wrap="square" lIns="0" tIns="0" rIns="0" bIns="0" rtlCol="0" anchor="t">
            <a:spAutoFit/>
          </a:bodyPr>
          <a:lstStyle/>
          <a:p>
            <a:pPr marL="457200">
              <a:spcAft>
                <a:spcPts val="800"/>
              </a:spcAft>
            </a:pPr>
            <a:r>
              <a:rPr lang="en-US" sz="3200" i="1" dirty="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4000" dirty="0">
              <a:effectLst/>
              <a:latin typeface="Times New Roman" panose="02020603050405020304" pitchFamily="18" charset="0"/>
              <a:ea typeface="Times New Roman" panose="02020603050405020304" pitchFamily="18" charset="0"/>
              <a:cs typeface="B Zar" panose="00000400000000000000" pitchFamily="2" charset="-78"/>
            </a:endParaRPr>
          </a:p>
          <a:p>
            <a:pPr marL="342900" lvl="0" indent="-342900">
              <a:buFont typeface="+mj-lt"/>
              <a:buAutoNum type="arabicPeriod"/>
              <a:tabLst>
                <a:tab pos="457200" algn="l"/>
              </a:tabLst>
            </a:pPr>
            <a:r>
              <a:rPr lang="en-US" sz="3200" i="1" dirty="0">
                <a:effectLst/>
                <a:latin typeface="Times New Roman" panose="02020603050405020304" pitchFamily="18" charset="0"/>
                <a:ea typeface="Times New Roman" panose="02020603050405020304" pitchFamily="18" charset="0"/>
                <a:cs typeface="Times New Roman" panose="02020603050405020304" pitchFamily="18" charset="0"/>
              </a:rPr>
              <a:t>Miller, V., et al. (2019). "Hypnosis and gastrointestinal disorders: A review of the literature." International Journal of Clinical and Experimental Hypnosis, 67(3), 297-314.</a:t>
            </a:r>
            <a:endParaRPr lang="en-US" sz="4000" dirty="0">
              <a:effectLst/>
              <a:latin typeface="Times New Roman" panose="02020603050405020304" pitchFamily="18" charset="0"/>
              <a:ea typeface="Times New Roman" panose="02020603050405020304" pitchFamily="18" charset="0"/>
              <a:cs typeface="B Zar" panose="00000400000000000000" pitchFamily="2" charset="-78"/>
            </a:endParaRPr>
          </a:p>
          <a:p>
            <a:pPr marL="342900" lvl="0" indent="-342900" algn="just">
              <a:buFont typeface="+mj-lt"/>
              <a:buAutoNum type="arabicPeriod"/>
              <a:tabLst>
                <a:tab pos="457200" algn="l"/>
              </a:tabLst>
            </a:pPr>
            <a:r>
              <a:rPr lang="en-US" sz="3200" i="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Elizabeth C Adler , Emma H Levine , Allison N Ibarra , </a:t>
            </a:r>
            <a:r>
              <a:rPr lang="en-US" sz="3200" i="1"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Eshandeep</a:t>
            </a:r>
            <a:r>
              <a:rPr lang="en-US" sz="3200" i="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S Boparai , Yun-Yi Hung , Quincy McCrary , Jeffrey K Lee. Gut-Directed Hypnotherapy for Irritable Bowel Syndrome: A Systematic Review and Meta-Analysis. </a:t>
            </a:r>
            <a:r>
              <a:rPr lang="en-US" sz="3200" i="1"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Neurogastroenterol</a:t>
            </a:r>
            <a:r>
              <a:rPr lang="en-US" sz="3200" i="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Moti. 2025 Jul;37(7):e70037. </a:t>
            </a:r>
            <a:r>
              <a:rPr lang="en-US" sz="3200" i="1"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doi</a:t>
            </a:r>
            <a:r>
              <a:rPr lang="en-US" sz="3200" i="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10.1111/nmo.70037 </a:t>
            </a:r>
            <a:endParaRPr lang="en-US" sz="4000" dirty="0">
              <a:effectLst/>
              <a:latin typeface="Times New Roman" panose="02020603050405020304" pitchFamily="18" charset="0"/>
              <a:ea typeface="Times New Roman" panose="02020603050405020304" pitchFamily="18" charset="0"/>
              <a:cs typeface="B Zar" panose="00000400000000000000" pitchFamily="2" charset="-78"/>
            </a:endParaRPr>
          </a:p>
        </p:txBody>
      </p:sp>
      <p:sp>
        <p:nvSpPr>
          <p:cNvPr id="87" name="Text Box 6">
            <a:extLst>
              <a:ext uri="{FF2B5EF4-FFF2-40B4-BE49-F238E27FC236}">
                <a16:creationId xmlns:a16="http://schemas.microsoft.com/office/drawing/2014/main" id="{06D77A5B-1406-461A-87C9-791AC8780215}"/>
              </a:ext>
            </a:extLst>
          </p:cNvPr>
          <p:cNvSpPr txBox="1">
            <a:spLocks noChangeArrowheads="1"/>
          </p:cNvSpPr>
          <p:nvPr/>
        </p:nvSpPr>
        <p:spPr bwMode="auto">
          <a:xfrm>
            <a:off x="11406243" y="9953205"/>
            <a:ext cx="20713587" cy="906402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137160" tIns="68580" rIns="137160" bIns="68580">
            <a:spAutoFit/>
          </a:bodyPr>
          <a:lstStyle>
            <a:defPPr>
              <a:defRPr kern="1200"/>
            </a:defPPr>
            <a:lvl1pPr defTabSz="4703763" eaLnBrk="0" hangingPunct="0">
              <a:defRPr sz="9300">
                <a:solidFill>
                  <a:schemeClr val="tx1"/>
                </a:solidFill>
                <a:latin typeface="Arial"/>
              </a:defRPr>
            </a:lvl1pPr>
            <a:lvl2pPr marL="742950" indent="-285750" defTabSz="4703763" eaLnBrk="0" hangingPunct="0">
              <a:defRPr sz="9300">
                <a:solidFill>
                  <a:schemeClr val="tx1"/>
                </a:solidFill>
                <a:latin typeface="Arial"/>
              </a:defRPr>
            </a:lvl2pPr>
            <a:lvl3pPr marL="1143000" indent="-228600" defTabSz="4703763" eaLnBrk="0" hangingPunct="0">
              <a:defRPr sz="9300">
                <a:solidFill>
                  <a:schemeClr val="tx1"/>
                </a:solidFill>
                <a:latin typeface="Arial"/>
              </a:defRPr>
            </a:lvl3pPr>
            <a:lvl4pPr marL="1600200" indent="-228600" defTabSz="4703763" eaLnBrk="0" hangingPunct="0">
              <a:defRPr sz="9300">
                <a:solidFill>
                  <a:schemeClr val="tx1"/>
                </a:solidFill>
                <a:latin typeface="Arial"/>
              </a:defRPr>
            </a:lvl4pPr>
            <a:lvl5pPr marL="2057400" indent="-228600" defTabSz="4703763" eaLnBrk="0" hangingPunct="0">
              <a:defRPr sz="9300">
                <a:solidFill>
                  <a:schemeClr val="tx1"/>
                </a:solidFill>
                <a:latin typeface="Arial"/>
              </a:defRPr>
            </a:lvl5pPr>
            <a:lvl6pPr marL="2514600" indent="-228600" defTabSz="4703763" eaLnBrk="0" fontAlgn="base" hangingPunct="0">
              <a:spcBef>
                <a:spcPct val="0"/>
              </a:spcBef>
              <a:spcAft>
                <a:spcPct val="0"/>
              </a:spcAft>
              <a:defRPr sz="9300">
                <a:solidFill>
                  <a:schemeClr val="tx1"/>
                </a:solidFill>
                <a:latin typeface="Arial"/>
              </a:defRPr>
            </a:lvl6pPr>
            <a:lvl7pPr marL="2971800" indent="-228600" defTabSz="4703763" eaLnBrk="0" fontAlgn="base" hangingPunct="0">
              <a:spcBef>
                <a:spcPct val="0"/>
              </a:spcBef>
              <a:spcAft>
                <a:spcPct val="0"/>
              </a:spcAft>
              <a:defRPr sz="9300">
                <a:solidFill>
                  <a:schemeClr val="tx1"/>
                </a:solidFill>
                <a:latin typeface="Arial"/>
              </a:defRPr>
            </a:lvl7pPr>
            <a:lvl8pPr marL="3429000" indent="-228600" defTabSz="4703763" eaLnBrk="0" fontAlgn="base" hangingPunct="0">
              <a:spcBef>
                <a:spcPct val="0"/>
              </a:spcBef>
              <a:spcAft>
                <a:spcPct val="0"/>
              </a:spcAft>
              <a:defRPr sz="9300">
                <a:solidFill>
                  <a:schemeClr val="tx1"/>
                </a:solidFill>
                <a:latin typeface="Arial"/>
              </a:defRPr>
            </a:lvl8pPr>
            <a:lvl9pPr marL="3886200" indent="-228600" defTabSz="4703763" eaLnBrk="0" fontAlgn="base" hangingPunct="0">
              <a:spcBef>
                <a:spcPct val="0"/>
              </a:spcBef>
              <a:spcAft>
                <a:spcPct val="0"/>
              </a:spcAft>
              <a:defRPr sz="9300">
                <a:solidFill>
                  <a:schemeClr val="tx1"/>
                </a:solidFill>
                <a:latin typeface="Arial"/>
              </a:defRPr>
            </a:lvl9pPr>
          </a:lstStyle>
          <a:p>
            <a:pPr marL="47625" algn="just">
              <a:spcAft>
                <a:spcPts val="600"/>
              </a:spcAft>
            </a:pPr>
            <a:r>
              <a:rPr lang="en-US" sz="3200" dirty="0">
                <a:effectLst/>
                <a:latin typeface="Times New Roman" panose="02020603050405020304" pitchFamily="18" charset="0"/>
                <a:ea typeface="Calibri" panose="020F0502020204030204" pitchFamily="34" charset="0"/>
                <a:cs typeface="Times New Roman" panose="02020603050405020304" pitchFamily="18" charset="0"/>
              </a:rPr>
              <a:t>Many patients with IBD in pregnancy suffer from abdominal pain and discomfort. Studies have shown that hypnotherapy can help reduce the perception of pain and improve patients’ quality of life. Gut-guided hypnotherapy may improve overall IBS symptoms.  Hypnotherapy can help pregnant women better cope with the stress and anxiety associated with their illness. Reducing stress can have a positive effect on the physical symptoms of IBD. Some research has shown that hypnotherapy can help improve bowel function and reduce digestive symptoms in pregnancy. This may be due to its positive effects on the autonomic nervous system. Many patients with IBD experience sleep problems. Hypnotherapy can help improve sleep quality, which can improve the patient’s overall well-being. Hypnotherapy can help change a patient’s perception of pain, so that the person feels less pain and can cope better with it</a:t>
            </a:r>
            <a:r>
              <a:rPr lang="en-US" sz="3200" b="1" dirty="0">
                <a:solidFill>
                  <a:srgbClr val="222222"/>
                </a:solidFill>
                <a:effectLst/>
                <a:latin typeface="Times New Roman" panose="02020603050405020304" pitchFamily="18" charset="0"/>
                <a:ea typeface="Times New Roman" panose="02020603050405020304" pitchFamily="18" charset="0"/>
                <a:cs typeface="Times New Roman" panose="02020603050405020304" pitchFamily="18" charset="0"/>
              </a:rPr>
              <a:t>.</a:t>
            </a:r>
            <a:r>
              <a:rPr lang="en-US" sz="3600" dirty="0">
                <a:effectLst/>
                <a:latin typeface="Times New Roman" panose="02020603050405020304" pitchFamily="18" charset="0"/>
                <a:ea typeface="Times New Roman" panose="02020603050405020304" pitchFamily="18" charset="0"/>
                <a:cs typeface="B Zar" panose="00000400000000000000" pitchFamily="2" charset="-78"/>
              </a:rPr>
              <a:t> </a:t>
            </a:r>
            <a:r>
              <a:rPr lang="en-US" sz="3200" dirty="0">
                <a:effectLst/>
                <a:latin typeface="Times New Roman" panose="02020603050405020304" pitchFamily="18" charset="0"/>
                <a:ea typeface="Calibri" panose="020F0502020204030204" pitchFamily="34" charset="0"/>
                <a:cs typeface="Times New Roman" panose="02020603050405020304" pitchFamily="18" charset="0"/>
              </a:rPr>
              <a:t>Hypnotherapy activates the parasympathetic nervous system by reducing the activity of stress-related parts of the brain (such as the amygdala) and promotes hormonal balance by reducing cortisol and Adrenaline. It can also reduce pain perception by increasing the production of endorphins and Enkephalins and suppress biochemical pathways of inflammation by providing deep relaxation. Hypnosis reduces stress signals to the adrenal glands by calming the mind, which results in a reduction in the production of cortisol (the stress hormone). This treatment activates the parasympathetic system, which, unlike the sympathetic system, helps with relaxation, digestion, and tissue repair. An increase in endorphins has been reported as a key result of hypnosis, which can play a role in the relief of chronic or acute pain in pregnant women. By regulating the immune response, hypnotherapy can reduce inflammatory mediators such as interleukins (IL-6, IL-1β, IL-10), tumor necrosis factor alpha (TNF-α), anti-cytoplasmic antibodies (</a:t>
            </a:r>
            <a:r>
              <a:rPr lang="en-US" sz="3200" dirty="0" err="1">
                <a:effectLst/>
                <a:latin typeface="Times New Roman" panose="02020603050405020304" pitchFamily="18" charset="0"/>
                <a:ea typeface="Calibri" panose="020F0502020204030204" pitchFamily="34" charset="0"/>
                <a:cs typeface="Times New Roman" panose="02020603050405020304" pitchFamily="18" charset="0"/>
              </a:rPr>
              <a:t>pANCA</a:t>
            </a:r>
            <a:r>
              <a:rPr lang="en-US" sz="3200" dirty="0">
                <a:effectLst/>
                <a:latin typeface="Times New Roman" panose="02020603050405020304" pitchFamily="18" charset="0"/>
                <a:ea typeface="Calibri" panose="020F0502020204030204" pitchFamily="34" charset="0"/>
                <a:cs typeface="Times New Roman" panose="02020603050405020304" pitchFamily="18" charset="0"/>
              </a:rPr>
              <a:t> and ASCA), C-reactive protein (CRP), and serum tryptase, an enzyme normally secreted by mast cells, in the blood, which helps improve inflammatory bowel diseases.</a:t>
            </a:r>
            <a:endParaRPr lang="en-US" sz="3600" dirty="0">
              <a:effectLst/>
              <a:latin typeface="Times New Roman" panose="02020603050405020304" pitchFamily="18" charset="0"/>
              <a:ea typeface="Times New Roman" panose="02020603050405020304" pitchFamily="18" charset="0"/>
              <a:cs typeface="B Zar" panose="00000400000000000000" pitchFamily="2" charset="-78"/>
            </a:endParaRPr>
          </a:p>
        </p:txBody>
      </p:sp>
      <p:sp>
        <p:nvSpPr>
          <p:cNvPr id="9" name="Rectangle 2">
            <a:extLst>
              <a:ext uri="{FF2B5EF4-FFF2-40B4-BE49-F238E27FC236}">
                <a16:creationId xmlns:a16="http://schemas.microsoft.com/office/drawing/2014/main" id="{B9B3D83F-BBF4-4E4F-A46F-4B4BC9E85FD0}"/>
              </a:ext>
            </a:extLst>
          </p:cNvPr>
          <p:cNvSpPr>
            <a:spLocks noChangeArrowheads="1"/>
          </p:cNvSpPr>
          <p:nvPr/>
        </p:nvSpPr>
        <p:spPr bwMode="auto">
          <a:xfrm>
            <a:off x="0" y="0"/>
            <a:ext cx="43526075" cy="457200"/>
          </a:xfrm>
          <a:prstGeom prst="rect">
            <a:avLst/>
          </a:prstGeom>
          <a:solidFill>
            <a:srgbClr val="F8F9FA"/>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63480" rIns="0" bIns="-6348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100" b="0" i="0" u="none" strike="noStrike" cap="none" normalizeH="0" baseline="0">
                <a:ln>
                  <a:noFill/>
                </a:ln>
                <a:solidFill>
                  <a:srgbClr val="1F1F1F"/>
                </a:solidFill>
                <a:effectLst/>
                <a:latin typeface="inherit"/>
              </a:rPr>
              <a:t>if available</a:t>
            </a:r>
            <a:r>
              <a:rPr kumimoji="0" lang="en-US" altLang="en-US" sz="4000" b="0" i="0" u="none" strike="noStrike" cap="none" normalizeH="0" baseline="0">
                <a:ln>
                  <a:noFill/>
                </a:ln>
                <a:solidFill>
                  <a:schemeClr val="tx1"/>
                </a:solidFill>
                <a:effectLst/>
              </a:rPr>
              <a:t> </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96" name="Text Box 6">
            <a:extLst>
              <a:ext uri="{FF2B5EF4-FFF2-40B4-BE49-F238E27FC236}">
                <a16:creationId xmlns:a16="http://schemas.microsoft.com/office/drawing/2014/main" id="{BC3C95CE-436E-4FC3-8AAD-2B0E1BCB16FE}"/>
              </a:ext>
            </a:extLst>
          </p:cNvPr>
          <p:cNvSpPr txBox="1">
            <a:spLocks noChangeArrowheads="1"/>
          </p:cNvSpPr>
          <p:nvPr/>
        </p:nvSpPr>
        <p:spPr bwMode="auto">
          <a:xfrm>
            <a:off x="402867" y="18981490"/>
            <a:ext cx="10058400" cy="309315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37160" tIns="68580" rIns="137160" bIns="68580">
            <a:spAutoFit/>
          </a:bodyPr>
          <a:lstStyle>
            <a:defPPr>
              <a:defRPr kern="1200"/>
            </a:defPPr>
            <a:lvl1pPr defTabSz="4703763" eaLnBrk="0" hangingPunct="0">
              <a:defRPr sz="9300">
                <a:solidFill>
                  <a:schemeClr val="tx1"/>
                </a:solidFill>
                <a:latin typeface="Arial"/>
              </a:defRPr>
            </a:lvl1pPr>
            <a:lvl2pPr marL="742950" indent="-285750" defTabSz="4703763" eaLnBrk="0" hangingPunct="0">
              <a:defRPr sz="9300">
                <a:solidFill>
                  <a:schemeClr val="tx1"/>
                </a:solidFill>
                <a:latin typeface="Arial"/>
              </a:defRPr>
            </a:lvl2pPr>
            <a:lvl3pPr marL="1143000" indent="-228600" defTabSz="4703763" eaLnBrk="0" hangingPunct="0">
              <a:defRPr sz="9300">
                <a:solidFill>
                  <a:schemeClr val="tx1"/>
                </a:solidFill>
                <a:latin typeface="Arial"/>
              </a:defRPr>
            </a:lvl3pPr>
            <a:lvl4pPr marL="1600200" indent="-228600" defTabSz="4703763" eaLnBrk="0" hangingPunct="0">
              <a:defRPr sz="9300">
                <a:solidFill>
                  <a:schemeClr val="tx1"/>
                </a:solidFill>
                <a:latin typeface="Arial"/>
              </a:defRPr>
            </a:lvl4pPr>
            <a:lvl5pPr marL="2057400" indent="-228600" defTabSz="4703763" eaLnBrk="0" hangingPunct="0">
              <a:defRPr sz="9300">
                <a:solidFill>
                  <a:schemeClr val="tx1"/>
                </a:solidFill>
                <a:latin typeface="Arial"/>
              </a:defRPr>
            </a:lvl5pPr>
            <a:lvl6pPr marL="2514600" indent="-228600" defTabSz="4703763" eaLnBrk="0" fontAlgn="base" hangingPunct="0">
              <a:spcBef>
                <a:spcPct val="0"/>
              </a:spcBef>
              <a:spcAft>
                <a:spcPct val="0"/>
              </a:spcAft>
              <a:defRPr sz="9300">
                <a:solidFill>
                  <a:schemeClr val="tx1"/>
                </a:solidFill>
                <a:latin typeface="Arial"/>
              </a:defRPr>
            </a:lvl6pPr>
            <a:lvl7pPr marL="2971800" indent="-228600" defTabSz="4703763" eaLnBrk="0" fontAlgn="base" hangingPunct="0">
              <a:spcBef>
                <a:spcPct val="0"/>
              </a:spcBef>
              <a:spcAft>
                <a:spcPct val="0"/>
              </a:spcAft>
              <a:defRPr sz="9300">
                <a:solidFill>
                  <a:schemeClr val="tx1"/>
                </a:solidFill>
                <a:latin typeface="Arial"/>
              </a:defRPr>
            </a:lvl7pPr>
            <a:lvl8pPr marL="3429000" indent="-228600" defTabSz="4703763" eaLnBrk="0" fontAlgn="base" hangingPunct="0">
              <a:spcBef>
                <a:spcPct val="0"/>
              </a:spcBef>
              <a:spcAft>
                <a:spcPct val="0"/>
              </a:spcAft>
              <a:defRPr sz="9300">
                <a:solidFill>
                  <a:schemeClr val="tx1"/>
                </a:solidFill>
                <a:latin typeface="Arial"/>
              </a:defRPr>
            </a:lvl8pPr>
            <a:lvl9pPr marL="3886200" indent="-228600" defTabSz="4703763" eaLnBrk="0" fontAlgn="base" hangingPunct="0">
              <a:spcBef>
                <a:spcPct val="0"/>
              </a:spcBef>
              <a:spcAft>
                <a:spcPct val="0"/>
              </a:spcAft>
              <a:defRPr sz="9300">
                <a:solidFill>
                  <a:schemeClr val="tx1"/>
                </a:solidFill>
                <a:latin typeface="Arial"/>
              </a:defRPr>
            </a:lvl9pPr>
          </a:lstStyle>
          <a:p>
            <a:pPr algn="just"/>
            <a:r>
              <a:rPr lang="en-US" sz="3200" dirty="0">
                <a:effectLst/>
                <a:latin typeface="Times New Roman" panose="02020603050405020304" pitchFamily="18" charset="0"/>
                <a:ea typeface="Calibri" panose="020F0502020204030204" pitchFamily="34" charset="0"/>
              </a:rPr>
              <a:t>The current review by searching in reliable books and useful databases such as Scopus, Elsevier, PubMed, Science Direct, Google Scholar, Mag Iran, Iran Dog, and Iran </a:t>
            </a:r>
            <a:r>
              <a:rPr lang="en-US" sz="3200" dirty="0" err="1">
                <a:effectLst/>
                <a:latin typeface="Times New Roman" panose="02020603050405020304" pitchFamily="18" charset="0"/>
                <a:ea typeface="Calibri" panose="020F0502020204030204" pitchFamily="34" charset="0"/>
              </a:rPr>
              <a:t>Medex</a:t>
            </a:r>
            <a:r>
              <a:rPr lang="en-US" sz="3200" dirty="0">
                <a:effectLst/>
                <a:latin typeface="Times New Roman" panose="02020603050405020304" pitchFamily="18" charset="0"/>
                <a:ea typeface="Calibri" panose="020F0502020204030204" pitchFamily="34" charset="0"/>
              </a:rPr>
              <a:t> in the years 2012 to 2026 with keywords such as hypnotherapy, IBS Syndrome, inflammatory bowel disease and pregnancy was done</a:t>
            </a:r>
            <a:endParaRPr lang="en-US" sz="3200" dirty="0">
              <a:solidFill>
                <a:srgbClr val="000001"/>
              </a:solidFill>
              <a:latin typeface="Times New Roman"/>
              <a:cs typeface="Times New Roman"/>
            </a:endParaRPr>
          </a:p>
        </p:txBody>
      </p:sp>
      <p:sp>
        <p:nvSpPr>
          <p:cNvPr id="98" name="TextBox 97">
            <a:extLst>
              <a:ext uri="{FF2B5EF4-FFF2-40B4-BE49-F238E27FC236}">
                <a16:creationId xmlns:a16="http://schemas.microsoft.com/office/drawing/2014/main" id="{16CE5E7F-6469-44C6-AA51-B785B103A619}"/>
              </a:ext>
            </a:extLst>
          </p:cNvPr>
          <p:cNvSpPr txBox="1"/>
          <p:nvPr/>
        </p:nvSpPr>
        <p:spPr>
          <a:xfrm>
            <a:off x="11906002" y="11914693"/>
            <a:ext cx="9857035" cy="584775"/>
          </a:xfrm>
          <a:prstGeom prst="rect">
            <a:avLst/>
          </a:prstGeom>
          <a:noFill/>
        </p:spPr>
        <p:txBody>
          <a:bodyPr wrap="square" rtlCol="0">
            <a:spAutoFit/>
          </a:bodyPr>
          <a:lstStyle>
            <a:defPPr>
              <a:defRPr kern="1200"/>
            </a:defPPr>
          </a:lstStyle>
          <a:p>
            <a:r>
              <a:rPr lang="en-US" sz="3200" dirty="0">
                <a:latin typeface="Times New Roman" panose="02020603050405020304" pitchFamily="18" charset="0"/>
                <a:ea typeface="Open Sans" panose="020B0606030504020204" pitchFamily="34" charset="0"/>
                <a:cs typeface="Times New Roman" panose="02020603050405020304" pitchFamily="18" charset="0"/>
              </a:rPr>
              <a:t>.</a:t>
            </a:r>
          </a:p>
        </p:txBody>
      </p:sp>
    </p:spTree>
    <p:extLst>
      <p:ext uri="{BB962C8B-B14F-4D97-AF65-F5344CB8AC3E}">
        <p14:creationId xmlns:p14="http://schemas.microsoft.com/office/powerpoint/2010/main" val="2784909739"/>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231</TotalTime>
  <Words>818</Words>
  <Application>Microsoft Office PowerPoint</Application>
  <PresentationFormat>Custom</PresentationFormat>
  <Paragraphs>19</Paragraphs>
  <Slides>1</Slides>
  <Notes>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vt:i4>
      </vt:variant>
    </vt:vector>
  </HeadingPairs>
  <TitlesOfParts>
    <vt:vector size="9" baseType="lpstr">
      <vt:lpstr>Arial</vt:lpstr>
      <vt:lpstr>Calibri</vt:lpstr>
      <vt:lpstr>Calibri Light</vt:lpstr>
      <vt:lpstr>inherit</vt:lpstr>
      <vt:lpstr>Libre Baskerville</vt:lpstr>
      <vt:lpstr>Times New Roman</vt:lpstr>
      <vt:lpstr>Times New Roman Bold</vt:lpstr>
      <vt:lpstr>Office Theme</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Amir sh</dc:creator>
  <cp:lastModifiedBy>azin hajiheidari</cp:lastModifiedBy>
  <cp:revision>29</cp:revision>
  <dcterms:created xsi:type="dcterms:W3CDTF">2026-09-07T19:22:54Z</dcterms:created>
  <dcterms:modified xsi:type="dcterms:W3CDTF">2026-10-12T18:49:48Z</dcterms:modified>
</cp:coreProperties>
</file>