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995" autoAdjust="0"/>
    <p:restoredTop sz="99650" autoAdjust="0"/>
  </p:normalViewPr>
  <p:slideViewPr>
    <p:cSldViewPr snapToGrid="0">
      <p:cViewPr>
        <p:scale>
          <a:sx n="30" d="100"/>
          <a:sy n="30" d="100"/>
        </p:scale>
        <p:origin x="-102" y="1104"/>
      </p:cViewPr>
      <p:guideLst>
        <p:guide orient="horz" pos="7689"/>
        <p:guide pos="137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xmlns="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299" y="4455039"/>
            <a:ext cx="30544167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of Text Messaging and Remote Communication Technologies ‎in Improving Retention in Prevention of Mother-to-Child HIV ‎Transmission Care: A Systematic Review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xmlns="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41051" y="4783859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algn="ctr">
              <a:defRPr/>
            </a:pPr>
            <a:r>
              <a:rPr lang="en-US" sz="4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Code: 1534</a:t>
            </a:r>
            <a:endParaRPr lang="fa-IR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xmlns="" id="{044041E2-44E2-4EED-B6C0-FC2CE9C577D9}"/>
              </a:ext>
            </a:extLst>
          </p:cNvPr>
          <p:cNvSpPr txBox="1"/>
          <p:nvPr/>
        </p:nvSpPr>
        <p:spPr>
          <a:xfrm>
            <a:off x="5181953" y="6949535"/>
            <a:ext cx="32196858" cy="41611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Reihane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</a:t>
            </a:r>
            <a:r>
              <a:rPr lang="en-US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Sharif(1), 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Reza </a:t>
            </a:r>
            <a:r>
              <a:rPr lang="en-US" sz="4000" b="1" dirty="0" err="1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Abbasi</a:t>
            </a:r>
            <a:r>
              <a:rPr lang="en-US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(2),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Nafiseh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</a:t>
            </a:r>
            <a:r>
              <a:rPr lang="en-US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Jamal(3),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Shima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</a:t>
            </a:r>
            <a:r>
              <a:rPr lang="en-US" sz="4000" b="1" dirty="0" err="1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Anvari</a:t>
            </a:r>
            <a:r>
              <a:rPr lang="en-US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(4‎)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‎Health 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Information Management Research Center,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University of ‎Medical Sciences, ‎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Iran.‎‏ ‏Email: Fr.sharif@yahoo.com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‎Department 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of Health Information Technology, School of Paramedical ‎Sciences,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Torbat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‎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Heydariyeh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University of Medical Sciences,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Torbat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‎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Heydariyeh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Iran. Email: rezaabbasi2001@gmail.com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‎Health 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Information Management Research Center,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University of ‎Medical Sciences, ‎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Iran.‎‏ ‏Email: jamal.nafiseh69@gmail.com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‎Health 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Information Management Research Center,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University of ‎Medical Sciences, ‎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Iran.‎‏ ‏Email: anvari_shima@yahoo.com</a:t>
            </a:r>
          </a:p>
          <a:p>
            <a:pPr algn="ctr"/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xmlns="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24050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xmlns="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98271"/>
            <a:ext cx="20713588" cy="915533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xmlns="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98271"/>
            <a:ext cx="9601200" cy="915534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xmlns="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6224332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xmlns="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556738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78ACE6C8-764A-491B-97C3-71DD70C00B3C}"/>
              </a:ext>
            </a:extLst>
          </p:cNvPr>
          <p:cNvSpPr txBox="1"/>
          <p:nvPr/>
        </p:nvSpPr>
        <p:spPr>
          <a:xfrm>
            <a:off x="402868" y="11204987"/>
            <a:ext cx="9601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Retention of women living with HIV in prevention of mother-to-child transmission ‎‎(PMTCT) programs and timely infant HIV testing remain major challenges in high-burden ‎settings. Remote communication technologies, including SMS and phone calls, have been ‎proposed to improve retention. This study aimed to systematically review randomized ‎controlled trials.‎</a:t>
            </a:r>
            <a:endParaRPr lang="en-US" sz="36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82745442-14D6-454C-AEAA-7ECB778143F4}"/>
              </a:ext>
            </a:extLst>
          </p:cNvPr>
          <p:cNvSpPr txBox="1"/>
          <p:nvPr/>
        </p:nvSpPr>
        <p:spPr>
          <a:xfrm>
            <a:off x="33205873" y="11292552"/>
            <a:ext cx="95440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Available evidence does not demonstrate consistent effectiveness of remote ‎communication technologies for improving retention in PMTCT care. Caution is warranted ‎when generalizing findings from early trials, and targeted interventions for high-risk ‎subgroups should be further investigated.‎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xmlns="" id="{0CE218E2-C10E-4C6A-95F2-0A69ECC1C187}"/>
              </a:ext>
            </a:extLst>
          </p:cNvPr>
          <p:cNvSpPr txBox="1"/>
          <p:nvPr/>
        </p:nvSpPr>
        <p:spPr>
          <a:xfrm>
            <a:off x="33205874" y="16787015"/>
            <a:ext cx="9671967" cy="689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err="1" smtClean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Odeny</a:t>
            </a:r>
            <a:r>
              <a:rPr lang="en-US" sz="3200" dirty="0" smtClean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TA, Hughes JP,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Bukusi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EA, et al. Text messaging for maternal and infant retention in prevention of ‎mother-to-child HIV transmission services: a pragmatic stepped-wedge cluster-randomized trial in Kenya.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PLoS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‎Med. 2019;16(10):e1002924.‎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err="1" smtClean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Kinuthia</a:t>
            </a:r>
            <a:r>
              <a:rPr lang="en-US" sz="3200" dirty="0" smtClean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J, Ronen K, Unger JA, et al. SMS messaging to improve retention and viral suppression in prevention ‎of mother-to-child HIV transmission (PMTCT) programs in Kenya: a 3-arm randomized clinical trial.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PLoS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‎Med. 2021;18(5):e1003650.‎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Sterne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JAC,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Savović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J, Page MJ, et al.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RoB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2: a revised tool for assessing risk of bias in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randomised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trials. BMJ. ‎‎2019;366:l4898.‎</a:t>
            </a:r>
          </a:p>
        </p:txBody>
      </p:sp>
      <p:sp>
        <p:nvSpPr>
          <p:cNvPr id="88" name="Text Box 6">
            <a:extLst>
              <a:ext uri="{FF2B5EF4-FFF2-40B4-BE49-F238E27FC236}">
                <a16:creationId xmlns:a16="http://schemas.microsoft.com/office/drawing/2014/main" xmlns="" id="{44BFE7F8-789D-45EE-A81D-BE072485E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1983" y="20227656"/>
            <a:ext cx="20713588" cy="346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Of 8 RCTs (6 individual, 2 cluster) across Kenya, Uganda, and South Africa, none reached low risk of bias: 75% some concerns, 25% high risk. Only the 2 earliest trials (25%) showed a significant improvement in retention or infant HIV testing; 4 larger, more pragmatic replications (50%) found no significant difference; 2 small pilots (25%) were underpowered. Most strikingly, a 6.5× larger real-world replication (</a:t>
            </a:r>
            <a:r>
              <a:rPr lang="en-US" sz="36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Odeny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2019) of an initially effective SMS intervention (</a:t>
            </a:r>
            <a:r>
              <a:rPr lang="en-US" sz="36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Odeny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2014) failed to reproduce the original </a:t>
            </a:r>
            <a:r>
              <a:rPr lang="en-US" sz="3600" dirty="0" smtClean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effect; a 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textbook efficacy-to-effectiveness gap.</a:t>
            </a:r>
            <a:endParaRPr lang="en-US" sz="36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xmlns="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67" y="17188485"/>
            <a:ext cx="9601199" cy="678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systematic search was conducted in PubMed, Scopus, and Web of Science using terms ‎related to HIV/PMTCT, remote communication technologies, and retention/adherence. ‎Eligible studies were randomized controlled trials evaluating remote communication ‎interventions among pregnant or postpartum women living with HIV compared with usual ‎care‎; secondary reviews, qualitative studies, non-randomized designs, and ‎unrelated ‎populations were excluded. Study quality was assessed using the Cochrane Risk ‎of Bias 2 (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RoB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2) tool.‎</a:t>
            </a:r>
            <a:endParaRPr lang="en-US" sz="36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pic>
        <p:nvPicPr>
          <p:cNvPr id="1026" name="Picture 2" descr="C:\Users\HP_16_1Tb_ssd\Downloads\hiv_pmtct_characteristics_tabl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39"/>
          <a:stretch/>
        </p:blipFill>
        <p:spPr bwMode="auto">
          <a:xfrm>
            <a:off x="11221984" y="11292552"/>
            <a:ext cx="12773134" cy="866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_16_1Tb_ssd\Downloads\hiv_pmtct_trial_size_vs_result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5497" y="11292552"/>
            <a:ext cx="7940454" cy="866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</TotalTime>
  <Words>583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R.sh</cp:lastModifiedBy>
  <cp:revision>45</cp:revision>
  <dcterms:created xsi:type="dcterms:W3CDTF">2026-09-07T19:22:54Z</dcterms:created>
  <dcterms:modified xsi:type="dcterms:W3CDTF">2026-10-07T11:36:11Z</dcterms:modified>
</cp:coreProperties>
</file>