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56" r:id="rId2"/>
  </p:sldIdLst>
  <p:sldSz cx="43526075" cy="24414163"/>
  <p:notesSz cx="9144000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22" d="100"/>
          <a:sy n="22" d="100"/>
        </p:scale>
        <p:origin x="158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spc="100" baseline="0">
                <a:solidFill>
                  <a:schemeClr val="lt1">
                    <a:lumMod val="9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pPr>
            <a:r>
              <a:rPr lang="fa-IR"/>
              <a:t>تغییر شاخص های اصلی پس از اجرای((کلاس سبز))</a:t>
            </a:r>
            <a:endParaRPr lang="en-US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spc="100" baseline="0">
              <a:solidFill>
                <a:schemeClr val="lt1">
                  <a:lumMod val="95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آغاز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cat>
            <c:strRef>
              <c:f>Sheet1!$A$2:$A$5</c:f>
              <c:strCache>
                <c:ptCount val="4"/>
                <c:pt idx="0">
                  <c:v>پسماند(جلسه/kg )</c:v>
                </c:pt>
                <c:pt idx="1">
                  <c:v>مصرف کاغذ(شاخص)</c:v>
                </c:pt>
                <c:pt idx="2">
                  <c:v>خود کارآمدی</c:v>
                </c:pt>
                <c:pt idx="3">
                  <c:v>مشارکت(درصد)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10</c:v>
                </c:pt>
                <c:pt idx="1">
                  <c:v>100</c:v>
                </c:pt>
                <c:pt idx="2">
                  <c:v>5</c:v>
                </c:pt>
                <c:pt idx="3">
                  <c:v>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ED9-4AD3-8D92-73A784EA8AD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پایان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atMod val="103000"/>
                    <a:lumMod val="102000"/>
                    <a:tint val="94000"/>
                  </a:schemeClr>
                </a:gs>
                <a:gs pos="50000">
                  <a:schemeClr val="accent2">
                    <a:satMod val="110000"/>
                    <a:lumMod val="100000"/>
                    <a:shade val="100000"/>
                  </a:schemeClr>
                </a:gs>
                <a:gs pos="100000">
                  <a:schemeClr val="accent2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cat>
            <c:strRef>
              <c:f>Sheet1!$A$2:$A$5</c:f>
              <c:strCache>
                <c:ptCount val="4"/>
                <c:pt idx="0">
                  <c:v>پسماند(جلسه/kg )</c:v>
                </c:pt>
                <c:pt idx="1">
                  <c:v>مصرف کاغذ(شاخص)</c:v>
                </c:pt>
                <c:pt idx="2">
                  <c:v>خود کارآمدی</c:v>
                </c:pt>
                <c:pt idx="3">
                  <c:v>مشارکت(درصد)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6</c:v>
                </c:pt>
                <c:pt idx="1">
                  <c:v>30</c:v>
                </c:pt>
                <c:pt idx="2">
                  <c:v>11</c:v>
                </c:pt>
                <c:pt idx="3">
                  <c:v>83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ED9-4AD3-8D92-73A784EA8AD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Column1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satMod val="103000"/>
                    <a:lumMod val="102000"/>
                    <a:tint val="94000"/>
                  </a:schemeClr>
                </a:gs>
                <a:gs pos="50000">
                  <a:schemeClr val="accent3">
                    <a:satMod val="110000"/>
                    <a:lumMod val="100000"/>
                    <a:shade val="100000"/>
                  </a:schemeClr>
                </a:gs>
                <a:gs pos="100000">
                  <a:schemeClr val="accent3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cat>
            <c:strRef>
              <c:f>Sheet1!$A$2:$A$5</c:f>
              <c:strCache>
                <c:ptCount val="4"/>
                <c:pt idx="0">
                  <c:v>پسماند(جلسه/kg )</c:v>
                </c:pt>
                <c:pt idx="1">
                  <c:v>مصرف کاغذ(شاخص)</c:v>
                </c:pt>
                <c:pt idx="2">
                  <c:v>خود کارآمدی</c:v>
                </c:pt>
                <c:pt idx="3">
                  <c:v>مشارکت(درصد)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</c:numCache>
            </c:numRef>
          </c:val>
          <c:extLst>
            <c:ext xmlns:c16="http://schemas.microsoft.com/office/drawing/2014/chart" uri="{C3380CC4-5D6E-409C-BE32-E72D297353CC}">
              <c16:uniqueId val="{00000002-1ED9-4AD3-8D92-73A784EA8AD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4"/>
        <c:axId val="1002554176"/>
        <c:axId val="1002555840"/>
      </c:barChart>
      <c:catAx>
        <c:axId val="10025541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lt1">
                <a:lumMod val="95000"/>
                <a:alpha val="54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02555840"/>
        <c:crosses val="autoZero"/>
        <c:auto val="1"/>
        <c:lblAlgn val="ctr"/>
        <c:lblOffset val="100"/>
        <c:noMultiLvlLbl val="0"/>
      </c:catAx>
      <c:valAx>
        <c:axId val="10025558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lt1">
                  <a:lumMod val="95000"/>
                  <a:alpha val="10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025541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legendEntry>
      <c:legendEntry>
        <c:idx val="2"/>
        <c:delete val="1"/>
      </c:legendEntry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lt1">
                  <a:lumMod val="8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gradFill flip="none" rotWithShape="1">
      <a:gsLst>
        <a:gs pos="0">
          <a:schemeClr val="dk1">
            <a:lumMod val="65000"/>
            <a:lumOff val="35000"/>
          </a:schemeClr>
        </a:gs>
        <a:gs pos="100000">
          <a:schemeClr val="dk1">
            <a:lumMod val="85000"/>
            <a:lumOff val="15000"/>
          </a:schemeClr>
        </a:gs>
      </a:gsLst>
      <a:path path="circle">
        <a:fillToRect l="50000" t="50000" r="50000" b="50000"/>
      </a:path>
      <a:tileRect/>
    </a:gradFill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4465587634878972E-2"/>
          <c:y val="6.3492063492063489E-2"/>
          <c:w val="0.90849737532808394"/>
          <c:h val="0.86683227096612925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ln w="34925" cap="rnd">
              <a:solidFill>
                <a:schemeClr val="accent1"/>
              </a:solidFill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1 ماه</c:v>
                </c:pt>
                <c:pt idx="1">
                  <c:v>2 ماه</c:v>
                </c:pt>
                <c:pt idx="2">
                  <c:v>3ماه</c:v>
                </c:pt>
                <c:pt idx="3">
                  <c:v>4 ماه</c:v>
                </c:pt>
                <c:pt idx="4">
                  <c:v>5 ماه</c:v>
                </c:pt>
                <c:pt idx="5">
                  <c:v>6 ماه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25</c:v>
                </c:pt>
                <c:pt idx="1">
                  <c:v>40</c:v>
                </c:pt>
                <c:pt idx="2">
                  <c:v>55</c:v>
                </c:pt>
                <c:pt idx="3">
                  <c:v>69</c:v>
                </c:pt>
                <c:pt idx="4">
                  <c:v>83</c:v>
                </c:pt>
                <c:pt idx="5">
                  <c:v>95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65C-4B29-89CD-2D5A56D05C9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Column1</c:v>
                </c:pt>
              </c:strCache>
            </c:strRef>
          </c:tx>
          <c:spPr>
            <a:ln w="34925" cap="rnd">
              <a:solidFill>
                <a:schemeClr val="accent2"/>
              </a:solidFill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1 ماه</c:v>
                </c:pt>
                <c:pt idx="1">
                  <c:v>2 ماه</c:v>
                </c:pt>
                <c:pt idx="2">
                  <c:v>3ماه</c:v>
                </c:pt>
                <c:pt idx="3">
                  <c:v>4 ماه</c:v>
                </c:pt>
                <c:pt idx="4">
                  <c:v>5 ماه</c:v>
                </c:pt>
                <c:pt idx="5">
                  <c:v>6 ماه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65C-4B29-89CD-2D5A56D05C9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ln w="34925" cap="rnd">
              <a:solidFill>
                <a:schemeClr val="accent3"/>
              </a:solidFill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1 ماه</c:v>
                </c:pt>
                <c:pt idx="1">
                  <c:v>2 ماه</c:v>
                </c:pt>
                <c:pt idx="2">
                  <c:v>3ماه</c:v>
                </c:pt>
                <c:pt idx="3">
                  <c:v>4 ماه</c:v>
                </c:pt>
                <c:pt idx="4">
                  <c:v>5 ماه</c:v>
                </c:pt>
                <c:pt idx="5">
                  <c:v>6 ماه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965C-4B29-89CD-2D5A56D05C9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089024576"/>
        <c:axId val="1089025408"/>
      </c:lineChart>
      <c:catAx>
        <c:axId val="10890245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lt1">
                <a:lumMod val="95000"/>
                <a:alpha val="1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89025408"/>
        <c:crosses val="autoZero"/>
        <c:auto val="1"/>
        <c:lblAlgn val="ctr"/>
        <c:lblOffset val="100"/>
        <c:noMultiLvlLbl val="0"/>
      </c:catAx>
      <c:valAx>
        <c:axId val="10890254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lt1">
                  <a:lumMod val="95000"/>
                  <a:alpha val="10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8902457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gradFill flip="none" rotWithShape="1">
      <a:gsLst>
        <a:gs pos="0">
          <a:schemeClr val="dk1">
            <a:lumMod val="65000"/>
            <a:lumOff val="35000"/>
          </a:schemeClr>
        </a:gs>
        <a:gs pos="100000">
          <a:schemeClr val="dk1">
            <a:lumMod val="85000"/>
            <a:lumOff val="15000"/>
          </a:schemeClr>
        </a:gs>
      </a:gsLst>
      <a:path path="circle">
        <a:fillToRect l="50000" t="50000" r="50000" b="50000"/>
      </a:path>
      <a:tileRect/>
    </a:gradFill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9">
  <cs:axisTitle>
    <cs:lnRef idx="0"/>
    <cs:fillRef idx="0"/>
    <cs:effectRef idx="0"/>
    <cs:fontRef idx="minor">
      <a:schemeClr val="lt1">
        <a:lumMod val="85000"/>
      </a:schemeClr>
    </cs:fontRef>
    <cs:defRPr sz="1197" b="1" kern="1200" cap="all"/>
  </cs:axisTitle>
  <cs:category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1197" kern="120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dk1">
              <a:lumMod val="65000"/>
              <a:lumOff val="35000"/>
            </a:schemeClr>
          </a:gs>
          <a:gs pos="100000">
            <a:schemeClr val="dk1">
              <a:lumMod val="85000"/>
              <a:lumOff val="15000"/>
            </a:schemeClr>
          </a:gs>
        </a:gsLst>
        <a:path path="circle">
          <a:fillToRect l="50000" t="50000" r="50000" b="50000"/>
        </a:path>
        <a:tileRect/>
      </a:gradFill>
    </cs:spPr>
    <cs:defRPr sz="1330" kern="1200"/>
  </cs:chartArea>
  <cs:dataLabel>
    <cs:lnRef idx="0"/>
    <cs:fillRef idx="0"/>
    <cs:effectRef idx="0"/>
    <cs:fontRef idx="minor">
      <a:schemeClr val="lt1">
        <a:lumMod val="8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85000"/>
      </a:schemeClr>
    </cs:fontRef>
    <cs:spPr>
      <a:ln w="9525">
        <a:solidFill>
          <a:schemeClr val="lt1">
            <a:lumMod val="95000"/>
            <a:alpha val="54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lt1"/>
    </cs:fontRef>
    <cs:spPr>
      <a:solidFill>
        <a:schemeClr val="dk1">
          <a:lumMod val="75000"/>
          <a:lumOff val="25000"/>
        </a:schemeClr>
      </a:solidFill>
      <a:ln w="9525">
        <a:solidFill>
          <a:schemeClr val="lt1">
            <a:lumMod val="95000"/>
            <a:alpha val="54000"/>
          </a:schemeClr>
        </a:solidFill>
      </a:ln>
    </cs:spPr>
  </cs:downBar>
  <cs:dropLine>
    <cs:lnRef idx="0"/>
    <cs:fillRef idx="0"/>
    <cs:effectRef idx="0"/>
    <cs:fontRef idx="minor">
      <a:schemeClr val="lt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10000"/>
          </a:schemeClr>
        </a:solidFill>
        <a:round/>
      </a:ln>
    </cs:spPr>
  </cs:gridlineMajor>
  <cs:gridlineMinor>
    <cs:lnRef idx="0"/>
    <cs:fillRef idx="0"/>
    <cs:effectRef idx="0"/>
    <cs:fontRef idx="minor">
      <a:schemeClr val="lt1"/>
    </cs:fontRef>
    <cs:spPr>
      <a:ln>
        <a:solidFill>
          <a:schemeClr val="lt1">
            <a:lumMod val="95000"/>
            <a:alpha val="5000"/>
          </a:schemeClr>
        </a:solidFill>
      </a:ln>
    </cs:spPr>
  </cs:gridlineMinor>
  <cs:hiLoLine>
    <cs:lnRef idx="0"/>
    <cs:fillRef idx="0"/>
    <cs:effectRef idx="0"/>
    <cs:fontRef idx="minor">
      <a:schemeClr val="lt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lt1"/>
    </cs:fontRef>
    <cs:spPr>
      <a:ln w="9525">
        <a:solidFill>
          <a:schemeClr val="lt1">
            <a:lumMod val="95000"/>
            <a:alpha val="54000"/>
          </a:schemeClr>
        </a:solidFill>
      </a:ln>
    </cs:spPr>
  </cs:leaderLine>
  <cs:legend>
    <cs:lnRef idx="0"/>
    <cs:fillRef idx="0"/>
    <cs:effectRef idx="0"/>
    <cs:fontRef idx="minor">
      <a:schemeClr val="lt1">
        <a:lumMod val="8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54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95000"/>
      </a:schemeClr>
    </cs:fontRef>
    <cs:defRPr sz="2128" b="1" kern="1200" spc="100" baseline="0">
      <a:effectLst>
        <a:outerShdw blurRad="50800" dist="38100" dir="5400000" algn="t" rotWithShape="0">
          <a:prstClr val="black">
            <a:alpha val="40000"/>
          </a:prstClr>
        </a:outerShdw>
      </a:effectLst>
    </cs:defRPr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lt1">
        <a:lumMod val="85000"/>
      </a:schemeClr>
    </cs:fontRef>
    <cs:defRPr sz="1197" kern="1200"/>
  </cs:trendlineLabel>
  <cs:upBar>
    <cs:lnRef idx="0"/>
    <cs:fillRef idx="0"/>
    <cs:effectRef idx="0"/>
    <cs:fontRef idx="minor">
      <a:schemeClr val="lt1"/>
    </cs:fontRef>
    <cs:spPr>
      <a:solidFill>
        <a:schemeClr val="lt1"/>
      </a:solidFill>
      <a:ln w="9525">
        <a:solidFill>
          <a:schemeClr val="lt1">
            <a:lumMod val="95000"/>
            <a:alpha val="54000"/>
          </a:schemeClr>
        </a:solidFill>
      </a:ln>
    </cs:spPr>
  </cs:upBar>
  <cs:valueAxis>
    <cs:lnRef idx="0"/>
    <cs:fillRef idx="0"/>
    <cs:effectRef idx="0"/>
    <cs:fontRef idx="minor">
      <a:schemeClr val="lt1">
        <a:lumMod val="8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33">
  <cs:axisTitle>
    <cs:lnRef idx="0"/>
    <cs:fillRef idx="0"/>
    <cs:effectRef idx="0"/>
    <cs:fontRef idx="minor">
      <a:schemeClr val="lt1">
        <a:lumMod val="85000"/>
      </a:schemeClr>
    </cs:fontRef>
    <cs:defRPr sz="1197" b="1" kern="1200" cap="all"/>
  </cs:axisTitle>
  <cs:categoryAxis>
    <cs:lnRef idx="0"/>
    <cs:fillRef idx="0"/>
    <cs:effectRef idx="0"/>
    <cs:fontRef idx="minor">
      <a:schemeClr val="lt1">
        <a:lumMod val="85000"/>
      </a:schemeClr>
    </cs:fontRef>
    <cs:spPr>
      <a:ln w="9525" cap="flat" cmpd="sng" algn="ctr">
        <a:solidFill>
          <a:schemeClr val="lt1">
            <a:lumMod val="95000"/>
            <a:alpha val="10000"/>
          </a:schemeClr>
        </a:solidFill>
        <a:round/>
      </a:ln>
    </cs:spPr>
    <cs:defRPr sz="1197" kern="120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dk1">
              <a:lumMod val="65000"/>
              <a:lumOff val="35000"/>
            </a:schemeClr>
          </a:gs>
          <a:gs pos="100000">
            <a:schemeClr val="dk1">
              <a:lumMod val="85000"/>
              <a:lumOff val="15000"/>
            </a:schemeClr>
          </a:gs>
        </a:gsLst>
        <a:path path="circle">
          <a:fillToRect l="50000" t="50000" r="50000" b="50000"/>
        </a:path>
        <a:tileRect/>
      </a:gradFill>
    </cs:spPr>
    <cs:defRPr sz="1330" kern="1200"/>
  </cs:chartArea>
  <cs:dataLabel>
    <cs:lnRef idx="0"/>
    <cs:fillRef idx="0"/>
    <cs:effectRef idx="0"/>
    <cs:fontRef idx="minor">
      <a:schemeClr val="lt1">
        <a:lumMod val="8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85000"/>
      </a:schemeClr>
    </cs:fontRef>
    <cs:spPr>
      <a:ln w="9525">
        <a:solidFill>
          <a:schemeClr val="lt1">
            <a:lumMod val="95000"/>
            <a:alpha val="54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>
        <a:solidFill>
          <a:schemeClr val="lt1">
            <a:lumMod val="95000"/>
            <a:alpha val="54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  <a:alpha val="10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>
        <a:solidFill>
          <a:schemeClr val="lt1">
            <a:lumMod val="95000"/>
            <a:alpha val="5000"/>
          </a:schemeClr>
        </a:solidFill>
      </a:ln>
    </cs:spPr>
  </cs:gridlineMinor>
  <cs:hiLo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</a:ln>
    </cs:spPr>
  </cs:leaderLine>
  <cs:legend>
    <cs:lnRef idx="0"/>
    <cs:fillRef idx="0"/>
    <cs:effectRef idx="0"/>
    <cs:fontRef idx="minor">
      <a:schemeClr val="lt1">
        <a:lumMod val="85000"/>
      </a:schemeClr>
    </cs:fontRef>
    <cs:defRPr sz="1197" kern="1200"/>
  </cs:legend>
  <cs:plotArea>
    <cs:lnRef idx="0"/>
    <cs:fillRef idx="0"/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54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95000"/>
      </a:schemeClr>
    </cs:fontRef>
    <cs:defRPr sz="2128" b="1" kern="1200" spc="100" baseline="0">
      <a:effectLst>
        <a:outerShdw blurRad="50800" dist="38100" dir="5400000" algn="t" rotWithShape="0">
          <a:prstClr val="black">
            <a:alpha val="40000"/>
          </a:prstClr>
        </a:outerShdw>
      </a:effectLst>
    </cs:defRPr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lt1">
        <a:lumMod val="8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>
        <a:solidFill>
          <a:schemeClr val="lt1">
            <a:lumMod val="95000"/>
            <a:alpha val="54000"/>
          </a:schemeClr>
        </a:solidFill>
      </a:ln>
    </cs:spPr>
  </cs:upBar>
  <cs:valueAxis>
    <cs:lnRef idx="0"/>
    <cs:fillRef idx="0"/>
    <cs:effectRef idx="0"/>
    <cs:fontRef idx="minor">
      <a:schemeClr val="lt1">
        <a:lumMod val="85000"/>
      </a:schemeClr>
    </cs:fontRef>
    <cs:defRPr sz="1197" kern="1200"/>
  </cs:valueAxis>
  <cs:wall>
    <cs:lnRef idx="0"/>
    <cs:fillRef idx="0"/>
    <cs:effectRef idx="0"/>
    <cs:fontRef idx="minor">
      <a:schemeClr val="tx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A181F1-9D01-4FB2-952B-0E52A3C0EB85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508250" y="857250"/>
            <a:ext cx="41275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3C8A39-F4B4-4F69-9A01-F2CFF59B98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00935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3C8A39-F4B4-4F69-9A01-F2CFF59B98F4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43809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440760" y="3995560"/>
            <a:ext cx="32644556" cy="8499746"/>
          </a:xfrm>
        </p:spPr>
        <p:txBody>
          <a:bodyPr anchor="b"/>
          <a:lstStyle>
            <a:lvl1pPr algn="ctr">
              <a:defRPr sz="213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440760" y="12823089"/>
            <a:ext cx="32644556" cy="5894436"/>
          </a:xfrm>
        </p:spPr>
        <p:txBody>
          <a:bodyPr/>
          <a:lstStyle>
            <a:lvl1pPr marL="0" indent="0" algn="ctr">
              <a:buNone/>
              <a:defRPr sz="8544"/>
            </a:lvl1pPr>
            <a:lvl2pPr marL="1627632" indent="0" algn="ctr">
              <a:buNone/>
              <a:defRPr sz="7120"/>
            </a:lvl2pPr>
            <a:lvl3pPr marL="3255264" indent="0" algn="ctr">
              <a:buNone/>
              <a:defRPr sz="6408"/>
            </a:lvl3pPr>
            <a:lvl4pPr marL="4882896" indent="0" algn="ctr">
              <a:buNone/>
              <a:defRPr sz="5696"/>
            </a:lvl4pPr>
            <a:lvl5pPr marL="6510528" indent="0" algn="ctr">
              <a:buNone/>
              <a:defRPr sz="5696"/>
            </a:lvl5pPr>
            <a:lvl6pPr marL="8138160" indent="0" algn="ctr">
              <a:buNone/>
              <a:defRPr sz="5696"/>
            </a:lvl6pPr>
            <a:lvl7pPr marL="9765792" indent="0" algn="ctr">
              <a:buNone/>
              <a:defRPr sz="5696"/>
            </a:lvl7pPr>
            <a:lvl8pPr marL="11393424" indent="0" algn="ctr">
              <a:buNone/>
              <a:defRPr sz="5696"/>
            </a:lvl8pPr>
            <a:lvl9pPr marL="13021056" indent="0" algn="ctr">
              <a:buNone/>
              <a:defRPr sz="5696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64715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01569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69748" y="6086590"/>
            <a:ext cx="37541240" cy="10155612"/>
          </a:xfrm>
        </p:spPr>
        <p:txBody>
          <a:bodyPr anchor="b"/>
          <a:lstStyle>
            <a:lvl1pPr>
              <a:defRPr sz="213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69748" y="16338278"/>
            <a:ext cx="37541240" cy="5340596"/>
          </a:xfrm>
        </p:spPr>
        <p:txBody>
          <a:bodyPr/>
          <a:lstStyle>
            <a:lvl1pPr marL="0" indent="0">
              <a:buNone/>
              <a:defRPr sz="8544">
                <a:solidFill>
                  <a:schemeClr val="tx1">
                    <a:tint val="75000"/>
                  </a:schemeClr>
                </a:solidFill>
              </a:defRPr>
            </a:lvl1pPr>
            <a:lvl2pPr marL="1627632" indent="0">
              <a:buNone/>
              <a:defRPr sz="7120">
                <a:solidFill>
                  <a:schemeClr val="tx1">
                    <a:tint val="75000"/>
                  </a:schemeClr>
                </a:solidFill>
              </a:defRPr>
            </a:lvl2pPr>
            <a:lvl3pPr marL="3255264" indent="0">
              <a:buNone/>
              <a:defRPr sz="6408">
                <a:solidFill>
                  <a:schemeClr val="tx1">
                    <a:tint val="75000"/>
                  </a:schemeClr>
                </a:solidFill>
              </a:defRPr>
            </a:lvl3pPr>
            <a:lvl4pPr marL="4882896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4pPr>
            <a:lvl5pPr marL="6510528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5pPr>
            <a:lvl6pPr marL="8138160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6pPr>
            <a:lvl7pPr marL="9765792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7pPr>
            <a:lvl8pPr marL="11393424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8pPr>
            <a:lvl9pPr marL="13021056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61609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992418" y="6499141"/>
            <a:ext cx="18498582" cy="154905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035075" y="6499141"/>
            <a:ext cx="18498582" cy="154905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58389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98087" y="1299830"/>
            <a:ext cx="37541240" cy="471894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98089" y="5984862"/>
            <a:ext cx="18413568" cy="2933089"/>
          </a:xfrm>
        </p:spPr>
        <p:txBody>
          <a:bodyPr anchor="b"/>
          <a:lstStyle>
            <a:lvl1pPr marL="0" indent="0">
              <a:buNone/>
              <a:defRPr sz="8544" b="1"/>
            </a:lvl1pPr>
            <a:lvl2pPr marL="1627632" indent="0">
              <a:buNone/>
              <a:defRPr sz="7120" b="1"/>
            </a:lvl2pPr>
            <a:lvl3pPr marL="3255264" indent="0">
              <a:buNone/>
              <a:defRPr sz="6408" b="1"/>
            </a:lvl3pPr>
            <a:lvl4pPr marL="4882896" indent="0">
              <a:buNone/>
              <a:defRPr sz="5696" b="1"/>
            </a:lvl4pPr>
            <a:lvl5pPr marL="6510528" indent="0">
              <a:buNone/>
              <a:defRPr sz="5696" b="1"/>
            </a:lvl5pPr>
            <a:lvl6pPr marL="8138160" indent="0">
              <a:buNone/>
              <a:defRPr sz="5696" b="1"/>
            </a:lvl6pPr>
            <a:lvl7pPr marL="9765792" indent="0">
              <a:buNone/>
              <a:defRPr sz="5696" b="1"/>
            </a:lvl7pPr>
            <a:lvl8pPr marL="11393424" indent="0">
              <a:buNone/>
              <a:defRPr sz="5696" b="1"/>
            </a:lvl8pPr>
            <a:lvl9pPr marL="13021056" indent="0">
              <a:buNone/>
              <a:defRPr sz="5696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998089" y="8917951"/>
            <a:ext cx="18413568" cy="13116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2035076" y="5984862"/>
            <a:ext cx="18504251" cy="2933089"/>
          </a:xfrm>
        </p:spPr>
        <p:txBody>
          <a:bodyPr anchor="b"/>
          <a:lstStyle>
            <a:lvl1pPr marL="0" indent="0">
              <a:buNone/>
              <a:defRPr sz="8544" b="1"/>
            </a:lvl1pPr>
            <a:lvl2pPr marL="1627632" indent="0">
              <a:buNone/>
              <a:defRPr sz="7120" b="1"/>
            </a:lvl2pPr>
            <a:lvl3pPr marL="3255264" indent="0">
              <a:buNone/>
              <a:defRPr sz="6408" b="1"/>
            </a:lvl3pPr>
            <a:lvl4pPr marL="4882896" indent="0">
              <a:buNone/>
              <a:defRPr sz="5696" b="1"/>
            </a:lvl4pPr>
            <a:lvl5pPr marL="6510528" indent="0">
              <a:buNone/>
              <a:defRPr sz="5696" b="1"/>
            </a:lvl5pPr>
            <a:lvl6pPr marL="8138160" indent="0">
              <a:buNone/>
              <a:defRPr sz="5696" b="1"/>
            </a:lvl6pPr>
            <a:lvl7pPr marL="9765792" indent="0">
              <a:buNone/>
              <a:defRPr sz="5696" b="1"/>
            </a:lvl7pPr>
            <a:lvl8pPr marL="11393424" indent="0">
              <a:buNone/>
              <a:defRPr sz="5696" b="1"/>
            </a:lvl8pPr>
            <a:lvl9pPr marL="13021056" indent="0">
              <a:buNone/>
              <a:defRPr sz="5696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2035076" y="8917951"/>
            <a:ext cx="18504251" cy="13116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44496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56046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86843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98089" y="1627611"/>
            <a:ext cx="14038291" cy="5696638"/>
          </a:xfrm>
        </p:spPr>
        <p:txBody>
          <a:bodyPr anchor="b"/>
          <a:lstStyle>
            <a:lvl1pPr>
              <a:defRPr sz="11392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504251" y="3515189"/>
            <a:ext cx="22035075" cy="17349880"/>
          </a:xfrm>
        </p:spPr>
        <p:txBody>
          <a:bodyPr/>
          <a:lstStyle>
            <a:lvl1pPr>
              <a:defRPr sz="11392"/>
            </a:lvl1pPr>
            <a:lvl2pPr>
              <a:defRPr sz="9968"/>
            </a:lvl2pPr>
            <a:lvl3pPr>
              <a:defRPr sz="8544"/>
            </a:lvl3pPr>
            <a:lvl4pPr>
              <a:defRPr sz="7120"/>
            </a:lvl4pPr>
            <a:lvl5pPr>
              <a:defRPr sz="7120"/>
            </a:lvl5pPr>
            <a:lvl6pPr>
              <a:defRPr sz="7120"/>
            </a:lvl6pPr>
            <a:lvl7pPr>
              <a:defRPr sz="7120"/>
            </a:lvl7pPr>
            <a:lvl8pPr>
              <a:defRPr sz="7120"/>
            </a:lvl8pPr>
            <a:lvl9pPr>
              <a:defRPr sz="712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998089" y="7324249"/>
            <a:ext cx="14038291" cy="13569077"/>
          </a:xfrm>
        </p:spPr>
        <p:txBody>
          <a:bodyPr/>
          <a:lstStyle>
            <a:lvl1pPr marL="0" indent="0">
              <a:buNone/>
              <a:defRPr sz="5696"/>
            </a:lvl1pPr>
            <a:lvl2pPr marL="1627632" indent="0">
              <a:buNone/>
              <a:defRPr sz="4984"/>
            </a:lvl2pPr>
            <a:lvl3pPr marL="3255264" indent="0">
              <a:buNone/>
              <a:defRPr sz="4272"/>
            </a:lvl3pPr>
            <a:lvl4pPr marL="4882896" indent="0">
              <a:buNone/>
              <a:defRPr sz="3560"/>
            </a:lvl4pPr>
            <a:lvl5pPr marL="6510528" indent="0">
              <a:buNone/>
              <a:defRPr sz="3560"/>
            </a:lvl5pPr>
            <a:lvl6pPr marL="8138160" indent="0">
              <a:buNone/>
              <a:defRPr sz="3560"/>
            </a:lvl6pPr>
            <a:lvl7pPr marL="9765792" indent="0">
              <a:buNone/>
              <a:defRPr sz="3560"/>
            </a:lvl7pPr>
            <a:lvl8pPr marL="11393424" indent="0">
              <a:buNone/>
              <a:defRPr sz="3560"/>
            </a:lvl8pPr>
            <a:lvl9pPr marL="13021056" indent="0">
              <a:buNone/>
              <a:defRPr sz="356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9281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98089" y="1627611"/>
            <a:ext cx="14038291" cy="5696638"/>
          </a:xfrm>
        </p:spPr>
        <p:txBody>
          <a:bodyPr anchor="b"/>
          <a:lstStyle>
            <a:lvl1pPr>
              <a:defRPr sz="11392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8504251" y="3515189"/>
            <a:ext cx="22035075" cy="17349880"/>
          </a:xfrm>
        </p:spPr>
        <p:txBody>
          <a:bodyPr anchor="t"/>
          <a:lstStyle>
            <a:lvl1pPr marL="0" indent="0">
              <a:buNone/>
              <a:defRPr sz="11392"/>
            </a:lvl1pPr>
            <a:lvl2pPr marL="1627632" indent="0">
              <a:buNone/>
              <a:defRPr sz="9968"/>
            </a:lvl2pPr>
            <a:lvl3pPr marL="3255264" indent="0">
              <a:buNone/>
              <a:defRPr sz="8544"/>
            </a:lvl3pPr>
            <a:lvl4pPr marL="4882896" indent="0">
              <a:buNone/>
              <a:defRPr sz="7120"/>
            </a:lvl4pPr>
            <a:lvl5pPr marL="6510528" indent="0">
              <a:buNone/>
              <a:defRPr sz="7120"/>
            </a:lvl5pPr>
            <a:lvl6pPr marL="8138160" indent="0">
              <a:buNone/>
              <a:defRPr sz="7120"/>
            </a:lvl6pPr>
            <a:lvl7pPr marL="9765792" indent="0">
              <a:buNone/>
              <a:defRPr sz="7120"/>
            </a:lvl7pPr>
            <a:lvl8pPr marL="11393424" indent="0">
              <a:buNone/>
              <a:defRPr sz="7120"/>
            </a:lvl8pPr>
            <a:lvl9pPr marL="13021056" indent="0">
              <a:buNone/>
              <a:defRPr sz="712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998089" y="7324249"/>
            <a:ext cx="14038291" cy="13569077"/>
          </a:xfrm>
        </p:spPr>
        <p:txBody>
          <a:bodyPr/>
          <a:lstStyle>
            <a:lvl1pPr marL="0" indent="0">
              <a:buNone/>
              <a:defRPr sz="5696"/>
            </a:lvl1pPr>
            <a:lvl2pPr marL="1627632" indent="0">
              <a:buNone/>
              <a:defRPr sz="4984"/>
            </a:lvl2pPr>
            <a:lvl3pPr marL="3255264" indent="0">
              <a:buNone/>
              <a:defRPr sz="4272"/>
            </a:lvl3pPr>
            <a:lvl4pPr marL="4882896" indent="0">
              <a:buNone/>
              <a:defRPr sz="3560"/>
            </a:lvl4pPr>
            <a:lvl5pPr marL="6510528" indent="0">
              <a:buNone/>
              <a:defRPr sz="3560"/>
            </a:lvl5pPr>
            <a:lvl6pPr marL="8138160" indent="0">
              <a:buNone/>
              <a:defRPr sz="3560"/>
            </a:lvl6pPr>
            <a:lvl7pPr marL="9765792" indent="0">
              <a:buNone/>
              <a:defRPr sz="3560"/>
            </a:lvl7pPr>
            <a:lvl8pPr marL="11393424" indent="0">
              <a:buNone/>
              <a:defRPr sz="3560"/>
            </a:lvl8pPr>
            <a:lvl9pPr marL="13021056" indent="0">
              <a:buNone/>
              <a:defRPr sz="356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25407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71374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1148347" y="1299828"/>
            <a:ext cx="9385310" cy="206898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992418" y="1299828"/>
            <a:ext cx="27611854" cy="206898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59073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992418" y="1299830"/>
            <a:ext cx="37541240" cy="47189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92418" y="6499141"/>
            <a:ext cx="37541240" cy="154905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992418" y="22628314"/>
            <a:ext cx="9793367" cy="12998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27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A1EDF1-D5E0-41F8-B8A2-9EB19AE0DE91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418013" y="22628314"/>
            <a:ext cx="14690050" cy="12998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27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0740290" y="22628314"/>
            <a:ext cx="9793367" cy="12998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27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7992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3255264" rtl="0" eaLnBrk="1" latinLnBrk="0" hangingPunct="1">
        <a:lnSpc>
          <a:spcPct val="90000"/>
        </a:lnSpc>
        <a:spcBef>
          <a:spcPct val="0"/>
        </a:spcBef>
        <a:buNone/>
        <a:defRPr sz="15664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813816" indent="-813816" algn="l" defTabSz="3255264" rtl="0" eaLnBrk="1" latinLnBrk="0" hangingPunct="1">
        <a:lnSpc>
          <a:spcPct val="90000"/>
        </a:lnSpc>
        <a:spcBef>
          <a:spcPts val="3560"/>
        </a:spcBef>
        <a:buFont typeface="Arial" panose="020B0604020202020204" pitchFamily="34" charset="0"/>
        <a:buChar char="•"/>
        <a:defRPr sz="9968" kern="1200">
          <a:solidFill>
            <a:schemeClr val="tx1"/>
          </a:solidFill>
          <a:latin typeface="+mn-lt"/>
          <a:ea typeface="+mn-ea"/>
          <a:cs typeface="+mn-cs"/>
        </a:defRPr>
      </a:lvl1pPr>
      <a:lvl2pPr marL="2441448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8544" kern="1200">
          <a:solidFill>
            <a:schemeClr val="tx1"/>
          </a:solidFill>
          <a:latin typeface="+mn-lt"/>
          <a:ea typeface="+mn-ea"/>
          <a:cs typeface="+mn-cs"/>
        </a:defRPr>
      </a:lvl2pPr>
      <a:lvl3pPr marL="4069080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7120" kern="1200">
          <a:solidFill>
            <a:schemeClr val="tx1"/>
          </a:solidFill>
          <a:latin typeface="+mn-lt"/>
          <a:ea typeface="+mn-ea"/>
          <a:cs typeface="+mn-cs"/>
        </a:defRPr>
      </a:lvl3pPr>
      <a:lvl4pPr marL="5696712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4pPr>
      <a:lvl5pPr marL="7324344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5pPr>
      <a:lvl6pPr marL="8951976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6pPr>
      <a:lvl7pPr marL="10579608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7pPr>
      <a:lvl8pPr marL="12207240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8pPr>
      <a:lvl9pPr marL="13834872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1pPr>
      <a:lvl2pPr marL="1627632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2pPr>
      <a:lvl3pPr marL="3255264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3pPr>
      <a:lvl4pPr marL="4882896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4pPr>
      <a:lvl5pPr marL="6510528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5pPr>
      <a:lvl6pPr marL="8138160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6pPr>
      <a:lvl7pPr marL="9765792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7pPr>
      <a:lvl8pPr marL="11393424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8pPr>
      <a:lvl9pPr marL="13021056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1.jpg"/><Relationship Id="rId7" Type="http://schemas.openxmlformats.org/officeDocument/2006/relationships/chart" Target="../charts/chart2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99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Text Box 1059">
            <a:extLst>
              <a:ext uri="{FF2B5EF4-FFF2-40B4-BE49-F238E27FC236}">
                <a16:creationId xmlns:a16="http://schemas.microsoft.com/office/drawing/2014/main" id="{5FCEA758-BCEF-456B-B1A4-AECE53182B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03467" y="4994781"/>
            <a:ext cx="30544167" cy="764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5400" tIns="12700" rIns="25400" bIns="12700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algn="ctr" defTabSz="4029542" rtl="1">
              <a:spcBef>
                <a:spcPct val="20000"/>
              </a:spcBef>
              <a:defRPr/>
            </a:pPr>
            <a:r>
              <a:rPr sz="4800" b="1" dirty="0" err="1">
                <a:solidFill>
                  <a:srgbClr val="0A0A0A"/>
                </a:solidFill>
                <a:latin typeface="B Titr"/>
                <a:cs typeface="B Titr" panose="00000700000000000000" pitchFamily="2" charset="-78"/>
              </a:rPr>
              <a:t>نقش</a:t>
            </a:r>
            <a:r>
              <a:rPr sz="4800" b="1" dirty="0">
                <a:solidFill>
                  <a:srgbClr val="0A0A0A"/>
                </a:solidFill>
                <a:latin typeface="B Titr"/>
                <a:cs typeface="B Titr" panose="00000700000000000000" pitchFamily="2" charset="-78"/>
              </a:rPr>
              <a:t> </a:t>
            </a:r>
            <a:r>
              <a:rPr sz="4800" b="1" dirty="0" err="1">
                <a:solidFill>
                  <a:srgbClr val="0A0A0A"/>
                </a:solidFill>
                <a:latin typeface="B Titr"/>
                <a:cs typeface="B Titr" panose="00000700000000000000" pitchFamily="2" charset="-78"/>
              </a:rPr>
              <a:t>معلمین</a:t>
            </a:r>
            <a:r>
              <a:rPr sz="4800" b="1" dirty="0">
                <a:solidFill>
                  <a:srgbClr val="0A0A0A"/>
                </a:solidFill>
                <a:latin typeface="B Titr"/>
                <a:cs typeface="B Titr" panose="00000700000000000000" pitchFamily="2" charset="-78"/>
              </a:rPr>
              <a:t> </a:t>
            </a:r>
            <a:r>
              <a:rPr sz="4800" b="1" dirty="0" err="1">
                <a:solidFill>
                  <a:srgbClr val="0A0A0A"/>
                </a:solidFill>
                <a:latin typeface="B Titr"/>
                <a:cs typeface="B Titr" panose="00000700000000000000" pitchFamily="2" charset="-78"/>
              </a:rPr>
              <a:t>در</a:t>
            </a:r>
            <a:r>
              <a:rPr sz="4800" b="1" dirty="0">
                <a:solidFill>
                  <a:srgbClr val="0A0A0A"/>
                </a:solidFill>
                <a:latin typeface="B Titr"/>
                <a:cs typeface="B Titr" panose="00000700000000000000" pitchFamily="2" charset="-78"/>
              </a:rPr>
              <a:t> </a:t>
            </a:r>
            <a:r>
              <a:rPr sz="4800" b="1" dirty="0" err="1">
                <a:solidFill>
                  <a:srgbClr val="0A0A0A"/>
                </a:solidFill>
                <a:latin typeface="B Titr"/>
                <a:cs typeface="B Titr" panose="00000700000000000000" pitchFamily="2" charset="-78"/>
              </a:rPr>
              <a:t>ترویج</a:t>
            </a:r>
            <a:r>
              <a:rPr sz="4800" b="1" dirty="0">
                <a:solidFill>
                  <a:srgbClr val="0A0A0A"/>
                </a:solidFill>
                <a:latin typeface="B Titr"/>
                <a:cs typeface="B Titr" panose="00000700000000000000" pitchFamily="2" charset="-78"/>
              </a:rPr>
              <a:t> </a:t>
            </a:r>
            <a:r>
              <a:rPr sz="4800" b="1" dirty="0" err="1">
                <a:solidFill>
                  <a:srgbClr val="0A0A0A"/>
                </a:solidFill>
                <a:latin typeface="B Titr"/>
                <a:cs typeface="B Titr" panose="00000700000000000000" pitchFamily="2" charset="-78"/>
              </a:rPr>
              <a:t>سبک</a:t>
            </a:r>
            <a:r>
              <a:rPr sz="4800" b="1" dirty="0">
                <a:solidFill>
                  <a:srgbClr val="0A0A0A"/>
                </a:solidFill>
                <a:latin typeface="B Titr"/>
                <a:cs typeface="B Titr" panose="00000700000000000000" pitchFamily="2" charset="-78"/>
              </a:rPr>
              <a:t> </a:t>
            </a:r>
            <a:r>
              <a:rPr sz="4800" b="1" dirty="0" err="1">
                <a:solidFill>
                  <a:srgbClr val="0A0A0A"/>
                </a:solidFill>
                <a:latin typeface="B Titr"/>
                <a:cs typeface="B Titr" panose="00000700000000000000" pitchFamily="2" charset="-78"/>
              </a:rPr>
              <a:t>زندگی</a:t>
            </a:r>
            <a:r>
              <a:rPr sz="4800" b="1" dirty="0">
                <a:solidFill>
                  <a:srgbClr val="0A0A0A"/>
                </a:solidFill>
                <a:latin typeface="B Titr"/>
                <a:cs typeface="B Titr" panose="00000700000000000000" pitchFamily="2" charset="-78"/>
              </a:rPr>
              <a:t> </a:t>
            </a:r>
            <a:r>
              <a:rPr sz="4800" b="1" dirty="0" err="1">
                <a:solidFill>
                  <a:srgbClr val="0A0A0A"/>
                </a:solidFill>
                <a:latin typeface="B Titr"/>
                <a:cs typeface="B Titr" panose="00000700000000000000" pitchFamily="2" charset="-78"/>
              </a:rPr>
              <a:t>سالم</a:t>
            </a:r>
            <a:r>
              <a:rPr sz="4800" b="1" dirty="0">
                <a:solidFill>
                  <a:srgbClr val="0A0A0A"/>
                </a:solidFill>
                <a:latin typeface="B Titr"/>
                <a:cs typeface="B Titr" panose="00000700000000000000" pitchFamily="2" charset="-78"/>
              </a:rPr>
              <a:t> و </a:t>
            </a:r>
            <a:r>
              <a:rPr sz="4800" b="1" dirty="0" err="1">
                <a:solidFill>
                  <a:srgbClr val="0A0A0A"/>
                </a:solidFill>
                <a:latin typeface="B Titr"/>
                <a:cs typeface="B Titr" panose="00000700000000000000" pitchFamily="2" charset="-78"/>
              </a:rPr>
              <a:t>سازگار</a:t>
            </a:r>
            <a:r>
              <a:rPr sz="4800" b="1" dirty="0">
                <a:solidFill>
                  <a:srgbClr val="0A0A0A"/>
                </a:solidFill>
                <a:latin typeface="B Titr"/>
                <a:cs typeface="B Titr" panose="00000700000000000000" pitchFamily="2" charset="-78"/>
              </a:rPr>
              <a:t> </a:t>
            </a:r>
            <a:r>
              <a:rPr sz="4800" b="1" dirty="0" err="1">
                <a:solidFill>
                  <a:srgbClr val="0A0A0A"/>
                </a:solidFill>
                <a:latin typeface="B Titr"/>
                <a:cs typeface="B Titr" panose="00000700000000000000" pitchFamily="2" charset="-78"/>
              </a:rPr>
              <a:t>با</a:t>
            </a:r>
            <a:r>
              <a:rPr sz="4800" b="1" dirty="0">
                <a:solidFill>
                  <a:srgbClr val="0A0A0A"/>
                </a:solidFill>
                <a:latin typeface="B Titr"/>
                <a:cs typeface="B Titr" panose="00000700000000000000" pitchFamily="2" charset="-78"/>
              </a:rPr>
              <a:t> </a:t>
            </a:r>
            <a:r>
              <a:rPr sz="4800" b="1" dirty="0" err="1">
                <a:solidFill>
                  <a:srgbClr val="0A0A0A"/>
                </a:solidFill>
                <a:latin typeface="B Titr"/>
                <a:cs typeface="B Titr" panose="00000700000000000000" pitchFamily="2" charset="-78"/>
              </a:rPr>
              <a:t>محیط</a:t>
            </a:r>
            <a:r>
              <a:rPr sz="4800" b="1" dirty="0">
                <a:solidFill>
                  <a:srgbClr val="0A0A0A"/>
                </a:solidFill>
                <a:latin typeface="B Titr"/>
                <a:cs typeface="B Titr" panose="00000700000000000000" pitchFamily="2" charset="-78"/>
              </a:rPr>
              <a:t> </a:t>
            </a:r>
            <a:r>
              <a:rPr sz="4800" b="1" dirty="0" err="1">
                <a:solidFill>
                  <a:srgbClr val="0A0A0A"/>
                </a:solidFill>
                <a:latin typeface="B Titr"/>
                <a:cs typeface="B Titr" panose="00000700000000000000" pitchFamily="2" charset="-78"/>
              </a:rPr>
              <a:t>زیست</a:t>
            </a:r>
            <a:endParaRPr lang="en-US" sz="8000" b="1" dirty="0">
              <a:solidFill>
                <a:schemeClr val="tx1"/>
              </a:solidFill>
              <a:latin typeface="Times New Roman" panose="02020603050405020304" pitchFamily="18" charset="0"/>
              <a:cs typeface="B Titr" panose="00000700000000000000" pitchFamily="2" charset="-78"/>
            </a:endParaRPr>
          </a:p>
        </p:txBody>
      </p:sp>
      <p:sp>
        <p:nvSpPr>
          <p:cNvPr id="63" name="AutoShape 4">
            <a:extLst>
              <a:ext uri="{FF2B5EF4-FFF2-40B4-BE49-F238E27FC236}">
                <a16:creationId xmlns:a16="http://schemas.microsoft.com/office/drawing/2014/main" id="{7F787EEC-C57D-4B19-88DC-C6D8BEEC61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326508" y="4605070"/>
            <a:ext cx="5359399" cy="474196"/>
          </a:xfrm>
          <a:prstGeom prst="roundRect">
            <a:avLst>
              <a:gd name="adj" fmla="val 7000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25400" tIns="12700" rIns="25400" bIns="12700" anchor="ctr">
            <a:spAutoFit/>
          </a:bodyPr>
          <a:lstStyle/>
          <a:p>
            <a:pPr algn="ctr" rtl="1">
              <a:defRPr/>
            </a:pPr>
            <a:r>
              <a:rPr sz="2800" b="1" dirty="0">
                <a:solidFill>
                  <a:srgbClr val="1E1E1E"/>
                </a:solidFill>
                <a:latin typeface="+mj-lt"/>
              </a:rPr>
              <a:t>Code: 1185</a:t>
            </a:r>
            <a:endParaRPr lang="fa-IR" sz="4800" dirty="0">
              <a:solidFill>
                <a:schemeClr val="tx1"/>
              </a:solidFill>
              <a:latin typeface="+mj-lt"/>
              <a:cs typeface="B Nazanin" panose="00000400000000000000" pitchFamily="2" charset="-78"/>
            </a:endParaRPr>
          </a:p>
        </p:txBody>
      </p:sp>
      <p:sp>
        <p:nvSpPr>
          <p:cNvPr id="64" name="Rounded Rectangle 9">
            <a:extLst>
              <a:ext uri="{FF2B5EF4-FFF2-40B4-BE49-F238E27FC236}">
                <a16:creationId xmlns:a16="http://schemas.microsoft.com/office/drawing/2014/main" id="{69BCCD98-1CB6-4621-909D-4ABDA3EA51DD}"/>
              </a:ext>
            </a:extLst>
          </p:cNvPr>
          <p:cNvSpPr/>
          <p:nvPr/>
        </p:nvSpPr>
        <p:spPr>
          <a:xfrm>
            <a:off x="885328" y="4884811"/>
            <a:ext cx="2859135" cy="2821875"/>
          </a:xfrm>
          <a:prstGeom prst="roundRect">
            <a:avLst/>
          </a:prstGeom>
          <a:noFill/>
          <a:ln>
            <a:solidFill>
              <a:schemeClr val="accent1"/>
            </a:solidFill>
            <a:prstDash val="dash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25400" tIns="12700" rIns="25400" bIns="12700" rtlCol="0" anchor="ctr"/>
          <a:lstStyle/>
          <a:p>
            <a:pPr algn="r" rtl="1"/>
            <a:endParaRPr lang="en-US" sz="5400" dirty="0">
              <a:solidFill>
                <a:schemeClr val="accent1"/>
              </a:solidFill>
              <a:cs typeface="B Nazanin" panose="00000400000000000000" pitchFamily="2" charset="-78"/>
            </a:endParaRPr>
          </a:p>
        </p:txBody>
      </p:sp>
      <p:sp>
        <p:nvSpPr>
          <p:cNvPr id="65" name="Text Placeholder 5">
            <a:extLst>
              <a:ext uri="{FF2B5EF4-FFF2-40B4-BE49-F238E27FC236}">
                <a16:creationId xmlns:a16="http://schemas.microsoft.com/office/drawing/2014/main" id="{044041E2-44E2-4EED-B6C0-FC2CE9C577D9}"/>
              </a:ext>
            </a:extLst>
          </p:cNvPr>
          <p:cNvSpPr txBox="1"/>
          <p:nvPr/>
        </p:nvSpPr>
        <p:spPr>
          <a:xfrm>
            <a:off x="0" y="7020875"/>
            <a:ext cx="36576000" cy="2007729"/>
          </a:xfrm>
          <a:prstGeom prst="rect">
            <a:avLst/>
          </a:prstGeom>
        </p:spPr>
        <p:txBody>
          <a:bodyPr wrap="square" lIns="25400" tIns="12700" rIns="25400" bIns="12700">
            <a:spAutoFit/>
          </a:bodyPr>
          <a:lstStyle>
            <a:defPPr>
              <a:defRPr kern="1200"/>
            </a:defPPr>
            <a:lvl1pPr marL="0" marR="0" indent="0" algn="l" defTabSz="3761086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sz="6000" kern="1200" baseline="0">
                <a:solidFill>
                  <a:schemeClr val="tx2"/>
                </a:solidFill>
                <a:latin typeface="Franklin Gothic Heavy" pitchFamily="34" charset="0"/>
                <a:ea typeface="+mn-ea"/>
                <a:cs typeface="+mn-cs"/>
              </a:defRPr>
            </a:lvl1pPr>
            <a:lvl2pPr marL="1880543" indent="0" algn="l" defTabSz="3761086" rtl="0" eaLnBrk="1" latinLnBrk="0" hangingPunct="1">
              <a:spcBef>
                <a:spcPct val="20000"/>
              </a:spcBef>
              <a:buFontTx/>
              <a:buNone/>
              <a:defRPr sz="1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761086" indent="0" algn="l" defTabSz="3761086" rtl="0" eaLnBrk="1" latinLnBrk="0" hangingPunct="1">
              <a:spcBef>
                <a:spcPct val="20000"/>
              </a:spcBef>
              <a:buFontTx/>
              <a:buNone/>
              <a:defRPr sz="9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641629" indent="0" algn="l" defTabSz="3761086" rtl="0" eaLnBrk="1" latinLnBrk="0" hangingPunct="1">
              <a:spcBef>
                <a:spcPct val="20000"/>
              </a:spcBef>
              <a:buFontTx/>
              <a:buNone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522172" indent="0" algn="l" defTabSz="3761086" rtl="0" eaLnBrk="1" latinLnBrk="0" hangingPunct="1">
              <a:spcBef>
                <a:spcPct val="20000"/>
              </a:spcBef>
              <a:buFontTx/>
              <a:buNone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342988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223531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4104074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5984617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rtl="1"/>
            <a:r>
              <a:rPr sz="2800" b="0" dirty="0" err="1">
                <a:solidFill>
                  <a:srgbClr val="141414"/>
                </a:solidFill>
                <a:latin typeface="IRCompset" panose="02000506000000020002" pitchFamily="2" charset="-78"/>
                <a:cs typeface="IRCompset" panose="02000506000000020002" pitchFamily="2" charset="-78"/>
              </a:rPr>
              <a:t>مهدی</a:t>
            </a:r>
            <a:r>
              <a:rPr sz="2800" b="0" dirty="0">
                <a:solidFill>
                  <a:srgbClr val="141414"/>
                </a:solidFill>
                <a:latin typeface="IRCompset" panose="02000506000000020002" pitchFamily="2" charset="-78"/>
                <a:cs typeface="IRCompset" panose="02000506000000020002" pitchFamily="2" charset="-78"/>
              </a:rPr>
              <a:t> </a:t>
            </a:r>
            <a:r>
              <a:rPr sz="2800" b="0" dirty="0" err="1">
                <a:solidFill>
                  <a:srgbClr val="141414"/>
                </a:solidFill>
                <a:latin typeface="IRCompset" panose="02000506000000020002" pitchFamily="2" charset="-78"/>
                <a:cs typeface="IRCompset" panose="02000506000000020002" pitchFamily="2" charset="-78"/>
              </a:rPr>
              <a:t>طاهری</a:t>
            </a:r>
            <a:r>
              <a:rPr sz="2800" b="0" dirty="0">
                <a:solidFill>
                  <a:srgbClr val="141414"/>
                </a:solidFill>
                <a:latin typeface="IRCompset" panose="02000506000000020002" pitchFamily="2" charset="-78"/>
                <a:cs typeface="IRCompset" panose="02000506000000020002" pitchFamily="2" charset="-78"/>
              </a:rPr>
              <a:t> مورکانی¹، </a:t>
            </a:r>
            <a:r>
              <a:rPr sz="2800" b="0" dirty="0" err="1">
                <a:solidFill>
                  <a:srgbClr val="141414"/>
                </a:solidFill>
                <a:latin typeface="IRCompset" panose="02000506000000020002" pitchFamily="2" charset="-78"/>
                <a:cs typeface="IRCompset" panose="02000506000000020002" pitchFamily="2" charset="-78"/>
              </a:rPr>
              <a:t>نگین</a:t>
            </a:r>
            <a:r>
              <a:rPr sz="2800" b="0" dirty="0">
                <a:solidFill>
                  <a:srgbClr val="141414"/>
                </a:solidFill>
                <a:latin typeface="IRCompset" panose="02000506000000020002" pitchFamily="2" charset="-78"/>
                <a:cs typeface="IRCompset" panose="02000506000000020002" pitchFamily="2" charset="-78"/>
              </a:rPr>
              <a:t> </a:t>
            </a:r>
            <a:r>
              <a:rPr sz="2800" b="0" dirty="0" err="1">
                <a:solidFill>
                  <a:srgbClr val="141414"/>
                </a:solidFill>
                <a:latin typeface="IRCompset" panose="02000506000000020002" pitchFamily="2" charset="-78"/>
                <a:cs typeface="IRCompset" panose="02000506000000020002" pitchFamily="2" charset="-78"/>
              </a:rPr>
              <a:t>حاج‌حیدری</a:t>
            </a:r>
            <a:r>
              <a:rPr sz="2800" b="0" dirty="0">
                <a:solidFill>
                  <a:srgbClr val="141414"/>
                </a:solidFill>
                <a:latin typeface="IRCompset" panose="02000506000000020002" pitchFamily="2" charset="-78"/>
                <a:cs typeface="IRCompset" panose="02000506000000020002" pitchFamily="2" charset="-78"/>
              </a:rPr>
              <a:t> ورنوسفادرانی²
¹ </a:t>
            </a:r>
            <a:r>
              <a:rPr sz="2800" b="0" dirty="0" err="1">
                <a:solidFill>
                  <a:srgbClr val="141414"/>
                </a:solidFill>
                <a:latin typeface="IRCompset" panose="02000506000000020002" pitchFamily="2" charset="-78"/>
                <a:cs typeface="IRCompset" panose="02000506000000020002" pitchFamily="2" charset="-78"/>
              </a:rPr>
              <a:t>دانشجوی</a:t>
            </a:r>
            <a:r>
              <a:rPr sz="2800" b="0" dirty="0">
                <a:solidFill>
                  <a:srgbClr val="141414"/>
                </a:solidFill>
                <a:latin typeface="IRCompset" panose="02000506000000020002" pitchFamily="2" charset="-78"/>
                <a:cs typeface="IRCompset" panose="02000506000000020002" pitchFamily="2" charset="-78"/>
              </a:rPr>
              <a:t> </a:t>
            </a:r>
            <a:r>
              <a:rPr sz="2800" b="0" dirty="0" err="1">
                <a:solidFill>
                  <a:srgbClr val="141414"/>
                </a:solidFill>
                <a:latin typeface="IRCompset" panose="02000506000000020002" pitchFamily="2" charset="-78"/>
                <a:cs typeface="IRCompset" panose="02000506000000020002" pitchFamily="2" charset="-78"/>
              </a:rPr>
              <a:t>کارشناسی</a:t>
            </a:r>
            <a:r>
              <a:rPr sz="2800" b="0" dirty="0">
                <a:solidFill>
                  <a:srgbClr val="141414"/>
                </a:solidFill>
                <a:latin typeface="IRCompset" panose="02000506000000020002" pitchFamily="2" charset="-78"/>
                <a:cs typeface="IRCompset" panose="02000506000000020002" pitchFamily="2" charset="-78"/>
              </a:rPr>
              <a:t>، </a:t>
            </a:r>
            <a:r>
              <a:rPr sz="2800" b="0" dirty="0" err="1">
                <a:solidFill>
                  <a:srgbClr val="141414"/>
                </a:solidFill>
                <a:latin typeface="IRCompset" panose="02000506000000020002" pitchFamily="2" charset="-78"/>
                <a:cs typeface="IRCompset" panose="02000506000000020002" pitchFamily="2" charset="-78"/>
              </a:rPr>
              <a:t>دانشکده</a:t>
            </a:r>
            <a:r>
              <a:rPr sz="2800" b="0" dirty="0">
                <a:solidFill>
                  <a:srgbClr val="141414"/>
                </a:solidFill>
                <a:latin typeface="IRCompset" panose="02000506000000020002" pitchFamily="2" charset="-78"/>
                <a:cs typeface="IRCompset" panose="02000506000000020002" pitchFamily="2" charset="-78"/>
              </a:rPr>
              <a:t> </a:t>
            </a:r>
            <a:r>
              <a:rPr sz="2800" b="0" dirty="0" err="1">
                <a:solidFill>
                  <a:srgbClr val="141414"/>
                </a:solidFill>
                <a:latin typeface="IRCompset" panose="02000506000000020002" pitchFamily="2" charset="-78"/>
                <a:cs typeface="IRCompset" panose="02000506000000020002" pitchFamily="2" charset="-78"/>
              </a:rPr>
              <a:t>علوم</a:t>
            </a:r>
            <a:r>
              <a:rPr sz="2800" b="0" dirty="0">
                <a:solidFill>
                  <a:srgbClr val="141414"/>
                </a:solidFill>
                <a:latin typeface="IRCompset" panose="02000506000000020002" pitchFamily="2" charset="-78"/>
                <a:cs typeface="IRCompset" panose="02000506000000020002" pitchFamily="2" charset="-78"/>
              </a:rPr>
              <a:t> </a:t>
            </a:r>
            <a:r>
              <a:rPr sz="2800" b="0" dirty="0" err="1">
                <a:solidFill>
                  <a:srgbClr val="141414"/>
                </a:solidFill>
                <a:latin typeface="IRCompset" panose="02000506000000020002" pitchFamily="2" charset="-78"/>
                <a:cs typeface="IRCompset" panose="02000506000000020002" pitchFamily="2" charset="-78"/>
              </a:rPr>
              <a:t>پایه</a:t>
            </a:r>
            <a:r>
              <a:rPr sz="2800" b="0" dirty="0">
                <a:solidFill>
                  <a:srgbClr val="141414"/>
                </a:solidFill>
                <a:latin typeface="IRCompset" panose="02000506000000020002" pitchFamily="2" charset="-78"/>
                <a:cs typeface="IRCompset" panose="02000506000000020002" pitchFamily="2" charset="-78"/>
              </a:rPr>
              <a:t>، </a:t>
            </a:r>
            <a:r>
              <a:rPr sz="2800" b="0" dirty="0" err="1">
                <a:solidFill>
                  <a:srgbClr val="141414"/>
                </a:solidFill>
                <a:latin typeface="IRCompset" panose="02000506000000020002" pitchFamily="2" charset="-78"/>
                <a:cs typeface="IRCompset" panose="02000506000000020002" pitchFamily="2" charset="-78"/>
              </a:rPr>
              <a:t>دانشگاه</a:t>
            </a:r>
            <a:r>
              <a:rPr sz="2800" b="0" dirty="0">
                <a:solidFill>
                  <a:srgbClr val="141414"/>
                </a:solidFill>
                <a:latin typeface="IRCompset" panose="02000506000000020002" pitchFamily="2" charset="-78"/>
                <a:cs typeface="IRCompset" panose="02000506000000020002" pitchFamily="2" charset="-78"/>
              </a:rPr>
              <a:t> </a:t>
            </a:r>
            <a:r>
              <a:rPr sz="2800" b="0" dirty="0" err="1">
                <a:solidFill>
                  <a:srgbClr val="141414"/>
                </a:solidFill>
                <a:latin typeface="IRCompset" panose="02000506000000020002" pitchFamily="2" charset="-78"/>
                <a:cs typeface="IRCompset" panose="02000506000000020002" pitchFamily="2" charset="-78"/>
              </a:rPr>
              <a:t>فرهنگیان</a:t>
            </a:r>
            <a:r>
              <a:rPr sz="2800" b="0" dirty="0">
                <a:solidFill>
                  <a:srgbClr val="141414"/>
                </a:solidFill>
                <a:latin typeface="IRCompset" panose="02000506000000020002" pitchFamily="2" charset="-78"/>
                <a:cs typeface="IRCompset" panose="02000506000000020002" pitchFamily="2" charset="-78"/>
              </a:rPr>
              <a:t>، </a:t>
            </a:r>
            <a:r>
              <a:rPr sz="2800" b="0" dirty="0" err="1">
                <a:solidFill>
                  <a:srgbClr val="141414"/>
                </a:solidFill>
                <a:latin typeface="IRCompset" panose="02000506000000020002" pitchFamily="2" charset="-78"/>
                <a:cs typeface="IRCompset" panose="02000506000000020002" pitchFamily="2" charset="-78"/>
              </a:rPr>
              <a:t>اصفهان</a:t>
            </a:r>
            <a:r>
              <a:rPr sz="2800" b="0" dirty="0">
                <a:solidFill>
                  <a:srgbClr val="141414"/>
                </a:solidFill>
                <a:latin typeface="IRCompset" panose="02000506000000020002" pitchFamily="2" charset="-78"/>
                <a:cs typeface="IRCompset" panose="02000506000000020002" pitchFamily="2" charset="-78"/>
              </a:rPr>
              <a:t>، </a:t>
            </a:r>
            <a:r>
              <a:rPr sz="2800" b="0" dirty="0" err="1">
                <a:solidFill>
                  <a:srgbClr val="141414"/>
                </a:solidFill>
                <a:latin typeface="IRCompset" panose="02000506000000020002" pitchFamily="2" charset="-78"/>
                <a:cs typeface="IRCompset" panose="02000506000000020002" pitchFamily="2" charset="-78"/>
              </a:rPr>
              <a:t>ایران</a:t>
            </a:r>
            <a:r>
              <a:rPr sz="2800" b="0" dirty="0">
                <a:solidFill>
                  <a:srgbClr val="141414"/>
                </a:solidFill>
                <a:latin typeface="IRCompset" panose="02000506000000020002" pitchFamily="2" charset="-78"/>
                <a:cs typeface="IRCompset" panose="02000506000000020002" pitchFamily="2" charset="-78"/>
              </a:rPr>
              <a:t>
² </a:t>
            </a:r>
            <a:r>
              <a:rPr sz="2800" b="0" dirty="0" err="1">
                <a:solidFill>
                  <a:srgbClr val="141414"/>
                </a:solidFill>
                <a:latin typeface="IRCompset" panose="02000506000000020002" pitchFamily="2" charset="-78"/>
                <a:cs typeface="IRCompset" panose="02000506000000020002" pitchFamily="2" charset="-78"/>
              </a:rPr>
              <a:t>دانشجوی</a:t>
            </a:r>
            <a:r>
              <a:rPr sz="2800" b="0" dirty="0">
                <a:solidFill>
                  <a:srgbClr val="141414"/>
                </a:solidFill>
                <a:latin typeface="IRCompset" panose="02000506000000020002" pitchFamily="2" charset="-78"/>
                <a:cs typeface="IRCompset" panose="02000506000000020002" pitchFamily="2" charset="-78"/>
              </a:rPr>
              <a:t> </a:t>
            </a:r>
            <a:r>
              <a:rPr sz="2800" b="0" dirty="0" err="1">
                <a:solidFill>
                  <a:srgbClr val="141414"/>
                </a:solidFill>
                <a:latin typeface="IRCompset" panose="02000506000000020002" pitchFamily="2" charset="-78"/>
                <a:cs typeface="IRCompset" panose="02000506000000020002" pitchFamily="2" charset="-78"/>
              </a:rPr>
              <a:t>کارشناسی</a:t>
            </a:r>
            <a:r>
              <a:rPr sz="2800" b="0" dirty="0">
                <a:solidFill>
                  <a:srgbClr val="141414"/>
                </a:solidFill>
                <a:latin typeface="IRCompset" panose="02000506000000020002" pitchFamily="2" charset="-78"/>
                <a:cs typeface="IRCompset" panose="02000506000000020002" pitchFamily="2" charset="-78"/>
              </a:rPr>
              <a:t>، </a:t>
            </a:r>
            <a:r>
              <a:rPr sz="2800" b="0" dirty="0" err="1">
                <a:solidFill>
                  <a:srgbClr val="141414"/>
                </a:solidFill>
                <a:latin typeface="IRCompset" panose="02000506000000020002" pitchFamily="2" charset="-78"/>
                <a:cs typeface="IRCompset" panose="02000506000000020002" pitchFamily="2" charset="-78"/>
              </a:rPr>
              <a:t>دانشکده</a:t>
            </a:r>
            <a:r>
              <a:rPr sz="2800" b="0" dirty="0">
                <a:solidFill>
                  <a:srgbClr val="141414"/>
                </a:solidFill>
                <a:latin typeface="IRCompset" panose="02000506000000020002" pitchFamily="2" charset="-78"/>
                <a:cs typeface="IRCompset" panose="02000506000000020002" pitchFamily="2" charset="-78"/>
              </a:rPr>
              <a:t> </a:t>
            </a:r>
            <a:r>
              <a:rPr sz="2800" b="0" dirty="0" err="1">
                <a:solidFill>
                  <a:srgbClr val="141414"/>
                </a:solidFill>
                <a:latin typeface="IRCompset" panose="02000506000000020002" pitchFamily="2" charset="-78"/>
                <a:cs typeface="IRCompset" panose="02000506000000020002" pitchFamily="2" charset="-78"/>
              </a:rPr>
              <a:t>پرستاری</a:t>
            </a:r>
            <a:r>
              <a:rPr sz="2800" b="0" dirty="0">
                <a:solidFill>
                  <a:srgbClr val="141414"/>
                </a:solidFill>
                <a:latin typeface="IRCompset" panose="02000506000000020002" pitchFamily="2" charset="-78"/>
                <a:cs typeface="IRCompset" panose="02000506000000020002" pitchFamily="2" charset="-78"/>
              </a:rPr>
              <a:t> و </a:t>
            </a:r>
            <a:r>
              <a:rPr sz="2800" b="0" dirty="0" err="1">
                <a:solidFill>
                  <a:srgbClr val="141414"/>
                </a:solidFill>
                <a:latin typeface="IRCompset" panose="02000506000000020002" pitchFamily="2" charset="-78"/>
                <a:cs typeface="IRCompset" panose="02000506000000020002" pitchFamily="2" charset="-78"/>
              </a:rPr>
              <a:t>مامایی</a:t>
            </a:r>
            <a:r>
              <a:rPr sz="2800" b="0" dirty="0">
                <a:solidFill>
                  <a:srgbClr val="141414"/>
                </a:solidFill>
                <a:latin typeface="IRCompset" panose="02000506000000020002" pitchFamily="2" charset="-78"/>
                <a:cs typeface="IRCompset" panose="02000506000000020002" pitchFamily="2" charset="-78"/>
              </a:rPr>
              <a:t>، </a:t>
            </a:r>
            <a:r>
              <a:rPr sz="2800" b="0" dirty="0" err="1">
                <a:solidFill>
                  <a:srgbClr val="141414"/>
                </a:solidFill>
                <a:latin typeface="IRCompset" panose="02000506000000020002" pitchFamily="2" charset="-78"/>
                <a:cs typeface="IRCompset" panose="02000506000000020002" pitchFamily="2" charset="-78"/>
              </a:rPr>
              <a:t>دانشگاه</a:t>
            </a:r>
            <a:r>
              <a:rPr sz="2800" b="0" dirty="0">
                <a:solidFill>
                  <a:srgbClr val="141414"/>
                </a:solidFill>
                <a:latin typeface="IRCompset" panose="02000506000000020002" pitchFamily="2" charset="-78"/>
                <a:cs typeface="IRCompset" panose="02000506000000020002" pitchFamily="2" charset="-78"/>
              </a:rPr>
              <a:t> </a:t>
            </a:r>
            <a:r>
              <a:rPr sz="2800" b="0" dirty="0" err="1">
                <a:solidFill>
                  <a:srgbClr val="141414"/>
                </a:solidFill>
                <a:latin typeface="IRCompset" panose="02000506000000020002" pitchFamily="2" charset="-78"/>
                <a:cs typeface="IRCompset" panose="02000506000000020002" pitchFamily="2" charset="-78"/>
              </a:rPr>
              <a:t>آزاد</a:t>
            </a:r>
            <a:r>
              <a:rPr sz="2800" b="0" dirty="0">
                <a:solidFill>
                  <a:srgbClr val="141414"/>
                </a:solidFill>
                <a:latin typeface="IRCompset" panose="02000506000000020002" pitchFamily="2" charset="-78"/>
                <a:cs typeface="IRCompset" panose="02000506000000020002" pitchFamily="2" charset="-78"/>
              </a:rPr>
              <a:t> </a:t>
            </a:r>
            <a:r>
              <a:rPr sz="2800" b="0" dirty="0" err="1">
                <a:solidFill>
                  <a:srgbClr val="141414"/>
                </a:solidFill>
                <a:latin typeface="IRCompset" panose="02000506000000020002" pitchFamily="2" charset="-78"/>
                <a:cs typeface="IRCompset" panose="02000506000000020002" pitchFamily="2" charset="-78"/>
              </a:rPr>
              <a:t>اسلامی</a:t>
            </a:r>
            <a:r>
              <a:rPr sz="2800" b="0" dirty="0">
                <a:solidFill>
                  <a:srgbClr val="141414"/>
                </a:solidFill>
                <a:latin typeface="IRCompset" panose="02000506000000020002" pitchFamily="2" charset="-78"/>
                <a:cs typeface="IRCompset" panose="02000506000000020002" pitchFamily="2" charset="-78"/>
              </a:rPr>
              <a:t> </a:t>
            </a:r>
            <a:r>
              <a:rPr sz="2800" b="0" dirty="0" err="1">
                <a:solidFill>
                  <a:srgbClr val="141414"/>
                </a:solidFill>
                <a:latin typeface="IRCompset" panose="02000506000000020002" pitchFamily="2" charset="-78"/>
                <a:cs typeface="IRCompset" panose="02000506000000020002" pitchFamily="2" charset="-78"/>
              </a:rPr>
              <a:t>نجف‌آباد</a:t>
            </a:r>
            <a:r>
              <a:rPr sz="2800" b="0" dirty="0">
                <a:solidFill>
                  <a:srgbClr val="141414"/>
                </a:solidFill>
                <a:latin typeface="IRCompset" panose="02000506000000020002" pitchFamily="2" charset="-78"/>
                <a:cs typeface="IRCompset" panose="02000506000000020002" pitchFamily="2" charset="-78"/>
              </a:rPr>
              <a:t>، </a:t>
            </a:r>
            <a:r>
              <a:rPr sz="2800" b="0" dirty="0" err="1">
                <a:solidFill>
                  <a:srgbClr val="141414"/>
                </a:solidFill>
                <a:latin typeface="IRCompset" panose="02000506000000020002" pitchFamily="2" charset="-78"/>
                <a:cs typeface="IRCompset" panose="02000506000000020002" pitchFamily="2" charset="-78"/>
              </a:rPr>
              <a:t>اصفهان</a:t>
            </a:r>
            <a:r>
              <a:rPr sz="2800" b="0" dirty="0">
                <a:solidFill>
                  <a:srgbClr val="141414"/>
                </a:solidFill>
                <a:latin typeface="IRCompset" panose="02000506000000020002" pitchFamily="2" charset="-78"/>
                <a:cs typeface="IRCompset" panose="02000506000000020002" pitchFamily="2" charset="-78"/>
              </a:rPr>
              <a:t>، </a:t>
            </a:r>
            <a:r>
              <a:rPr sz="2800" b="0" dirty="0" err="1">
                <a:solidFill>
                  <a:srgbClr val="141414"/>
                </a:solidFill>
                <a:latin typeface="IRCompset" panose="02000506000000020002" pitchFamily="2" charset="-78"/>
                <a:cs typeface="IRCompset" panose="02000506000000020002" pitchFamily="2" charset="-78"/>
              </a:rPr>
              <a:t>ایران</a:t>
            </a:r>
            <a:r>
              <a:rPr sz="2800" b="0" dirty="0">
                <a:solidFill>
                  <a:srgbClr val="141414"/>
                </a:solidFill>
                <a:latin typeface="IRCompset" panose="02000506000000020002" pitchFamily="2" charset="-78"/>
                <a:cs typeface="IRCompset" panose="02000506000000020002" pitchFamily="2" charset="-78"/>
              </a:rPr>
              <a:t>
</a:t>
            </a:r>
            <a:r>
              <a:rPr sz="2800" b="0" dirty="0" err="1">
                <a:solidFill>
                  <a:srgbClr val="141414"/>
                </a:solidFill>
                <a:latin typeface="IRCompset" panose="02000506000000020002" pitchFamily="2" charset="-78"/>
                <a:cs typeface="IRCompset" panose="02000506000000020002" pitchFamily="2" charset="-78"/>
              </a:rPr>
              <a:t>ایمیل</a:t>
            </a:r>
            <a:r>
              <a:rPr sz="2800" b="0" dirty="0">
                <a:solidFill>
                  <a:srgbClr val="141414"/>
                </a:solidFill>
                <a:latin typeface="IRCompset" panose="02000506000000020002" pitchFamily="2" charset="-78"/>
                <a:cs typeface="IRCompset" panose="02000506000000020002" pitchFamily="2" charset="-78"/>
              </a:rPr>
              <a:t>: mahdytaheri1382@gmail.com  |  mwnegin@gmail.com</a:t>
            </a:r>
          </a:p>
        </p:txBody>
      </p:sp>
      <p:sp>
        <p:nvSpPr>
          <p:cNvPr id="66" name="Rectangle 10">
            <a:extLst>
              <a:ext uri="{FF2B5EF4-FFF2-40B4-BE49-F238E27FC236}">
                <a16:creationId xmlns:a16="http://schemas.microsoft.com/office/drawing/2014/main" id="{BD69687D-5543-46AE-AC86-3F40CDEDE1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2867" y="10154779"/>
            <a:ext cx="9601200" cy="873301"/>
          </a:xfrm>
          <a:prstGeom prst="rect">
            <a:avLst/>
          </a:prstGeom>
          <a:solidFill>
            <a:srgbClr val="0384E9"/>
          </a:solidFill>
          <a:ln w="12700">
            <a:solidFill>
              <a:srgbClr val="0384E9"/>
            </a:solidFill>
            <a:miter lim="800000"/>
          </a:ln>
        </p:spPr>
        <p:txBody>
          <a:bodyPr wrap="none" lIns="137126" tIns="73152" rIns="137126" bIns="68563" anchor="ctr" anchorCtr="0"/>
          <a:lstStyle>
            <a:defPPr>
              <a:defRPr kern="1200"/>
            </a:defPPr>
          </a:lstStyle>
          <a:p>
            <a:pPr algn="ctr" defTabSz="4702588">
              <a:defRPr/>
            </a:pPr>
            <a:r>
              <a:rPr lang="fa-IR" sz="3600" b="1" dirty="0">
                <a:solidFill>
                  <a:schemeClr val="bg1"/>
                </a:solidFill>
                <a:latin typeface="Libre Baskerville" panose="02000000000000000000" pitchFamily="2" charset="0"/>
                <a:cs typeface="B Titr" panose="00000700000000000000" pitchFamily="2" charset="-78"/>
              </a:rPr>
              <a:t>مقدمه</a:t>
            </a:r>
            <a:endParaRPr lang="en-US" sz="3600" b="1" dirty="0">
              <a:solidFill>
                <a:schemeClr val="bg1"/>
              </a:solidFill>
              <a:latin typeface="Libre Baskerville" panose="02000000000000000000" pitchFamily="2" charset="0"/>
              <a:cs typeface="B Titr" panose="00000700000000000000" pitchFamily="2" charset="-78"/>
            </a:endParaRPr>
          </a:p>
        </p:txBody>
      </p:sp>
      <p:sp>
        <p:nvSpPr>
          <p:cNvPr id="67" name="Rectangle 10">
            <a:extLst>
              <a:ext uri="{FF2B5EF4-FFF2-40B4-BE49-F238E27FC236}">
                <a16:creationId xmlns:a16="http://schemas.microsoft.com/office/drawing/2014/main" id="{86181FC3-D5A6-401B-8FE2-92C964237E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221983" y="10174884"/>
            <a:ext cx="20713588" cy="873301"/>
          </a:xfrm>
          <a:prstGeom prst="rect">
            <a:avLst/>
          </a:prstGeom>
          <a:solidFill>
            <a:srgbClr val="0384E9"/>
          </a:solidFill>
          <a:ln w="12700">
            <a:solidFill>
              <a:srgbClr val="0384E9"/>
            </a:solidFill>
            <a:miter lim="800000"/>
          </a:ln>
        </p:spPr>
        <p:txBody>
          <a:bodyPr wrap="none" lIns="137126" tIns="73152" rIns="137126" bIns="68563" anchor="ctr" anchorCtr="0"/>
          <a:lstStyle>
            <a:defPPr>
              <a:defRPr kern="1200"/>
            </a:defPPr>
          </a:lstStyle>
          <a:p>
            <a:pPr algn="ctr" defTabSz="4702588">
              <a:defRPr/>
            </a:pPr>
            <a:r>
              <a:rPr lang="fa-IR" sz="3600" b="1" dirty="0">
                <a:solidFill>
                  <a:schemeClr val="bg1"/>
                </a:solidFill>
                <a:latin typeface="Libre Baskerville" panose="02000000000000000000" pitchFamily="2" charset="0"/>
                <a:cs typeface="B Titr" panose="00000700000000000000" pitchFamily="2" charset="-78"/>
              </a:rPr>
              <a:t>یافته ها</a:t>
            </a:r>
            <a:endParaRPr lang="en-US" sz="3600" b="1" dirty="0">
              <a:solidFill>
                <a:schemeClr val="bg1"/>
              </a:solidFill>
              <a:latin typeface="Libre Baskerville" panose="02000000000000000000" pitchFamily="2" charset="0"/>
              <a:cs typeface="B Titr" panose="00000700000000000000" pitchFamily="2" charset="-78"/>
            </a:endParaRPr>
          </a:p>
        </p:txBody>
      </p:sp>
      <p:sp>
        <p:nvSpPr>
          <p:cNvPr id="68" name="Rectangle 10">
            <a:extLst>
              <a:ext uri="{FF2B5EF4-FFF2-40B4-BE49-F238E27FC236}">
                <a16:creationId xmlns:a16="http://schemas.microsoft.com/office/drawing/2014/main" id="{C1EB03CE-E92B-48C4-A5CF-A6A1992777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148724" y="10141121"/>
            <a:ext cx="9601200" cy="873301"/>
          </a:xfrm>
          <a:prstGeom prst="rect">
            <a:avLst/>
          </a:prstGeom>
          <a:solidFill>
            <a:srgbClr val="0384E9"/>
          </a:solidFill>
          <a:ln w="12700">
            <a:solidFill>
              <a:srgbClr val="0384E9"/>
            </a:solidFill>
            <a:miter lim="800000"/>
          </a:ln>
        </p:spPr>
        <p:txBody>
          <a:bodyPr wrap="none" lIns="137126" tIns="73152" rIns="137126" bIns="68563" anchor="ctr" anchorCtr="0"/>
          <a:lstStyle>
            <a:defPPr>
              <a:defRPr kern="1200"/>
            </a:defPPr>
          </a:lstStyle>
          <a:p>
            <a:pPr algn="ctr" defTabSz="4702588">
              <a:defRPr/>
            </a:pPr>
            <a:r>
              <a:rPr lang="fa-IR" sz="3600" b="1" dirty="0">
                <a:solidFill>
                  <a:schemeClr val="bg1"/>
                </a:solidFill>
                <a:latin typeface="Libre Baskerville" panose="02000000000000000000" pitchFamily="2" charset="0"/>
                <a:cs typeface="B Titr" panose="00000700000000000000" pitchFamily="2" charset="-78"/>
              </a:rPr>
              <a:t>نتیجه گیری</a:t>
            </a:r>
            <a:endParaRPr lang="en-US" sz="3600" b="1" dirty="0">
              <a:solidFill>
                <a:schemeClr val="bg1"/>
              </a:solidFill>
              <a:latin typeface="Libre Baskerville" panose="02000000000000000000" pitchFamily="2" charset="0"/>
              <a:cs typeface="B Titr" panose="00000700000000000000" pitchFamily="2" charset="-78"/>
            </a:endParaRPr>
          </a:p>
        </p:txBody>
      </p:sp>
      <p:sp>
        <p:nvSpPr>
          <p:cNvPr id="71" name="Rectangle 10">
            <a:extLst>
              <a:ext uri="{FF2B5EF4-FFF2-40B4-BE49-F238E27FC236}">
                <a16:creationId xmlns:a16="http://schemas.microsoft.com/office/drawing/2014/main" id="{915E473E-97C4-4EC4-A3BC-07695BAC4C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2867" y="17002754"/>
            <a:ext cx="9601200" cy="873301"/>
          </a:xfrm>
          <a:prstGeom prst="rect">
            <a:avLst/>
          </a:prstGeom>
          <a:solidFill>
            <a:srgbClr val="0384E9"/>
          </a:solidFill>
          <a:ln w="12700">
            <a:solidFill>
              <a:srgbClr val="0384E9"/>
            </a:solidFill>
            <a:miter lim="800000"/>
          </a:ln>
        </p:spPr>
        <p:txBody>
          <a:bodyPr wrap="none" lIns="137126" tIns="73152" rIns="137126" bIns="68563" anchor="ctr" anchorCtr="0"/>
          <a:lstStyle>
            <a:defPPr>
              <a:defRPr kern="1200"/>
            </a:defPPr>
          </a:lstStyle>
          <a:p>
            <a:pPr algn="ctr" defTabSz="4702588">
              <a:defRPr/>
            </a:pPr>
            <a:r>
              <a:rPr lang="fa-IR" sz="3600" b="1" dirty="0">
                <a:solidFill>
                  <a:schemeClr val="bg1"/>
                </a:solidFill>
                <a:latin typeface="Libre Baskerville" panose="02000000000000000000" pitchFamily="2" charset="0"/>
                <a:cs typeface="B Titr" panose="00000700000000000000" pitchFamily="2" charset="-78"/>
              </a:rPr>
              <a:t>روش ها</a:t>
            </a:r>
            <a:endParaRPr lang="en-US" sz="3600" b="1" dirty="0">
              <a:solidFill>
                <a:schemeClr val="bg1"/>
              </a:solidFill>
              <a:latin typeface="Libre Baskerville" panose="02000000000000000000" pitchFamily="2" charset="0"/>
              <a:cs typeface="B Titr" panose="00000700000000000000" pitchFamily="2" charset="-78"/>
            </a:endParaRPr>
          </a:p>
        </p:txBody>
      </p:sp>
      <p:sp>
        <p:nvSpPr>
          <p:cNvPr id="72" name="Rectangle 10">
            <a:extLst>
              <a:ext uri="{FF2B5EF4-FFF2-40B4-BE49-F238E27FC236}">
                <a16:creationId xmlns:a16="http://schemas.microsoft.com/office/drawing/2014/main" id="{607EAE84-951F-4EAB-B7B6-2D55C50039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276641" y="17973400"/>
            <a:ext cx="9601200" cy="873301"/>
          </a:xfrm>
          <a:prstGeom prst="rect">
            <a:avLst/>
          </a:prstGeom>
          <a:solidFill>
            <a:srgbClr val="0384E9"/>
          </a:solidFill>
          <a:ln w="12700">
            <a:solidFill>
              <a:srgbClr val="0384E9"/>
            </a:solidFill>
            <a:miter lim="800000"/>
          </a:ln>
        </p:spPr>
        <p:txBody>
          <a:bodyPr wrap="none" lIns="137126" tIns="73152" rIns="137126" bIns="68563" anchor="ctr" anchorCtr="0"/>
          <a:lstStyle>
            <a:defPPr>
              <a:defRPr kern="1200"/>
            </a:defPPr>
          </a:lstStyle>
          <a:p>
            <a:pPr algn="ctr"/>
            <a:r>
              <a:rPr lang="fa-IR" sz="3600" b="1" dirty="0">
                <a:solidFill>
                  <a:schemeClr val="bg1"/>
                </a:solidFill>
                <a:latin typeface="Times New Roman Bold"/>
                <a:ea typeface="Times New Roman Bold"/>
                <a:cs typeface="B Titr" panose="00000700000000000000" pitchFamily="2" charset="-78"/>
                <a:sym typeface="Times New Roman Bold"/>
              </a:rPr>
              <a:t>رفرنس ها</a:t>
            </a:r>
            <a:endParaRPr lang="en-US" sz="3600" b="1" dirty="0">
              <a:solidFill>
                <a:schemeClr val="bg1"/>
              </a:solidFill>
              <a:latin typeface="Times New Roman Bold"/>
              <a:ea typeface="Times New Roman Bold"/>
              <a:cs typeface="B Titr" panose="00000700000000000000" pitchFamily="2" charset="-78"/>
              <a:sym typeface="Times New Roman Bold"/>
            </a:endParaRP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78ACE6C8-764A-491B-97C3-71DD70C00B3C}"/>
              </a:ext>
            </a:extLst>
          </p:cNvPr>
          <p:cNvSpPr txBox="1"/>
          <p:nvPr/>
        </p:nvSpPr>
        <p:spPr>
          <a:xfrm>
            <a:off x="402868" y="11245386"/>
            <a:ext cx="9601200" cy="1995418"/>
          </a:xfrm>
          <a:prstGeom prst="rect">
            <a:avLst/>
          </a:prstGeom>
          <a:noFill/>
        </p:spPr>
        <p:txBody>
          <a:bodyPr wrap="square" lIns="25400" tIns="12700" rIns="25400" bIns="12700" rtlCol="0">
            <a:spAutoFit/>
          </a:bodyPr>
          <a:lstStyle>
            <a:defPPr>
              <a:defRPr kern="1200"/>
            </a:defPPr>
          </a:lstStyle>
          <a:p>
            <a:pPr algn="just" rtl="1"/>
            <a:r>
              <a:rPr sz="3200" b="0" dirty="0" err="1">
                <a:solidFill>
                  <a:srgbClr val="141414"/>
                </a:solidFill>
                <a:latin typeface="B Nazanin"/>
                <a:cs typeface="B Nazanin" panose="00000400000000000000" pitchFamily="2" charset="-78"/>
              </a:rPr>
              <a:t>مدرسه</a:t>
            </a:r>
            <a:r>
              <a:rPr sz="3200" b="0" dirty="0">
                <a:solidFill>
                  <a:srgbClr val="141414"/>
                </a:solidFill>
                <a:latin typeface="B Nazanin"/>
                <a:cs typeface="B Nazanin" panose="00000400000000000000" pitchFamily="2" charset="-78"/>
              </a:rPr>
              <a:t> </a:t>
            </a:r>
            <a:r>
              <a:rPr sz="3200" b="0" dirty="0" err="1">
                <a:solidFill>
                  <a:srgbClr val="141414"/>
                </a:solidFill>
                <a:latin typeface="B Nazanin"/>
                <a:cs typeface="B Nazanin" panose="00000400000000000000" pitchFamily="2" charset="-78"/>
              </a:rPr>
              <a:t>فقط</a:t>
            </a:r>
            <a:r>
              <a:rPr sz="3200" b="0" dirty="0">
                <a:solidFill>
                  <a:srgbClr val="141414"/>
                </a:solidFill>
                <a:latin typeface="B Nazanin"/>
                <a:cs typeface="B Nazanin" panose="00000400000000000000" pitchFamily="2" charset="-78"/>
              </a:rPr>
              <a:t> </a:t>
            </a:r>
            <a:r>
              <a:rPr sz="3200" b="0" dirty="0" err="1">
                <a:solidFill>
                  <a:srgbClr val="141414"/>
                </a:solidFill>
                <a:latin typeface="B Nazanin"/>
                <a:cs typeface="B Nazanin" panose="00000400000000000000" pitchFamily="2" charset="-78"/>
              </a:rPr>
              <a:t>محل</a:t>
            </a:r>
            <a:r>
              <a:rPr sz="3200" b="0" dirty="0">
                <a:solidFill>
                  <a:srgbClr val="141414"/>
                </a:solidFill>
                <a:latin typeface="B Nazanin"/>
                <a:cs typeface="B Nazanin" panose="00000400000000000000" pitchFamily="2" charset="-78"/>
              </a:rPr>
              <a:t> </a:t>
            </a:r>
            <a:r>
              <a:rPr sz="3200" b="0" dirty="0" err="1">
                <a:solidFill>
                  <a:srgbClr val="141414"/>
                </a:solidFill>
                <a:latin typeface="B Nazanin"/>
                <a:cs typeface="B Nazanin" panose="00000400000000000000" pitchFamily="2" charset="-78"/>
              </a:rPr>
              <a:t>انتقال</a:t>
            </a:r>
            <a:r>
              <a:rPr sz="3200" b="0" dirty="0">
                <a:solidFill>
                  <a:srgbClr val="141414"/>
                </a:solidFill>
                <a:latin typeface="B Nazanin"/>
                <a:cs typeface="B Nazanin" panose="00000400000000000000" pitchFamily="2" charset="-78"/>
              </a:rPr>
              <a:t> </a:t>
            </a:r>
            <a:r>
              <a:rPr sz="3200" b="0" dirty="0" err="1">
                <a:solidFill>
                  <a:srgbClr val="141414"/>
                </a:solidFill>
                <a:latin typeface="B Nazanin"/>
                <a:cs typeface="B Nazanin" panose="00000400000000000000" pitchFamily="2" charset="-78"/>
              </a:rPr>
              <a:t>مطالب</a:t>
            </a:r>
            <a:r>
              <a:rPr sz="3200" b="0" dirty="0">
                <a:solidFill>
                  <a:srgbClr val="141414"/>
                </a:solidFill>
                <a:latin typeface="B Nazanin"/>
                <a:cs typeface="B Nazanin" panose="00000400000000000000" pitchFamily="2" charset="-78"/>
              </a:rPr>
              <a:t> </a:t>
            </a:r>
            <a:r>
              <a:rPr sz="3200" b="0" dirty="0" err="1">
                <a:solidFill>
                  <a:srgbClr val="141414"/>
                </a:solidFill>
                <a:latin typeface="B Nazanin"/>
                <a:cs typeface="B Nazanin" panose="00000400000000000000" pitchFamily="2" charset="-78"/>
              </a:rPr>
              <a:t>درسی</a:t>
            </a:r>
            <a:r>
              <a:rPr sz="3200" b="0" dirty="0">
                <a:solidFill>
                  <a:srgbClr val="141414"/>
                </a:solidFill>
                <a:latin typeface="B Nazanin"/>
                <a:cs typeface="B Nazanin" panose="00000400000000000000" pitchFamily="2" charset="-78"/>
              </a:rPr>
              <a:t> </a:t>
            </a:r>
            <a:r>
              <a:rPr sz="3200" b="0" dirty="0" err="1">
                <a:solidFill>
                  <a:srgbClr val="141414"/>
                </a:solidFill>
                <a:latin typeface="B Nazanin"/>
                <a:cs typeface="B Nazanin" panose="00000400000000000000" pitchFamily="2" charset="-78"/>
              </a:rPr>
              <a:t>نیست</a:t>
            </a:r>
            <a:r>
              <a:rPr sz="3200" b="0" dirty="0">
                <a:solidFill>
                  <a:srgbClr val="141414"/>
                </a:solidFill>
                <a:latin typeface="B Nazanin"/>
                <a:cs typeface="B Nazanin" panose="00000400000000000000" pitchFamily="2" charset="-78"/>
              </a:rPr>
              <a:t> و </a:t>
            </a:r>
            <a:r>
              <a:rPr sz="3200" b="0" dirty="0" err="1">
                <a:solidFill>
                  <a:srgbClr val="141414"/>
                </a:solidFill>
                <a:latin typeface="B Nazanin"/>
                <a:cs typeface="B Nazanin" panose="00000400000000000000" pitchFamily="2" charset="-78"/>
              </a:rPr>
              <a:t>می‌تواند</a:t>
            </a:r>
            <a:r>
              <a:rPr sz="3200" b="0" dirty="0">
                <a:solidFill>
                  <a:srgbClr val="141414"/>
                </a:solidFill>
                <a:latin typeface="B Nazanin"/>
                <a:cs typeface="B Nazanin" panose="00000400000000000000" pitchFamily="2" charset="-78"/>
              </a:rPr>
              <a:t> </a:t>
            </a:r>
            <a:r>
              <a:rPr sz="3200" b="0" dirty="0" err="1">
                <a:solidFill>
                  <a:srgbClr val="141414"/>
                </a:solidFill>
                <a:latin typeface="B Nazanin"/>
                <a:cs typeface="B Nazanin" panose="00000400000000000000" pitchFamily="2" charset="-78"/>
              </a:rPr>
              <a:t>در</a:t>
            </a:r>
            <a:r>
              <a:rPr sz="3200" b="0" dirty="0">
                <a:solidFill>
                  <a:srgbClr val="141414"/>
                </a:solidFill>
                <a:latin typeface="B Nazanin"/>
                <a:cs typeface="B Nazanin" panose="00000400000000000000" pitchFamily="2" charset="-78"/>
              </a:rPr>
              <a:t> </a:t>
            </a:r>
            <a:r>
              <a:rPr sz="3200" b="0" dirty="0" err="1">
                <a:solidFill>
                  <a:srgbClr val="141414"/>
                </a:solidFill>
                <a:latin typeface="B Nazanin"/>
                <a:cs typeface="B Nazanin" panose="00000400000000000000" pitchFamily="2" charset="-78"/>
              </a:rPr>
              <a:t>شکل‌گیری</a:t>
            </a:r>
            <a:r>
              <a:rPr sz="3200" b="0" dirty="0">
                <a:solidFill>
                  <a:srgbClr val="141414"/>
                </a:solidFill>
                <a:latin typeface="B Nazanin"/>
                <a:cs typeface="B Nazanin" panose="00000400000000000000" pitchFamily="2" charset="-78"/>
              </a:rPr>
              <a:t> </a:t>
            </a:r>
            <a:r>
              <a:rPr sz="3200" b="0" dirty="0" err="1">
                <a:solidFill>
                  <a:srgbClr val="141414"/>
                </a:solidFill>
                <a:latin typeface="B Nazanin"/>
                <a:cs typeface="B Nazanin" panose="00000400000000000000" pitchFamily="2" charset="-78"/>
              </a:rPr>
              <a:t>عادت‌ها</a:t>
            </a:r>
            <a:r>
              <a:rPr sz="3200" b="0" dirty="0">
                <a:solidFill>
                  <a:srgbClr val="141414"/>
                </a:solidFill>
                <a:latin typeface="B Nazanin"/>
                <a:cs typeface="B Nazanin" panose="00000400000000000000" pitchFamily="2" charset="-78"/>
              </a:rPr>
              <a:t> و </a:t>
            </a:r>
            <a:r>
              <a:rPr sz="3200" b="0" dirty="0" err="1">
                <a:solidFill>
                  <a:srgbClr val="141414"/>
                </a:solidFill>
                <a:latin typeface="B Nazanin"/>
                <a:cs typeface="B Nazanin" panose="00000400000000000000" pitchFamily="2" charset="-78"/>
              </a:rPr>
              <a:t>رفتارهای</a:t>
            </a:r>
            <a:r>
              <a:rPr sz="3200" b="0" dirty="0">
                <a:solidFill>
                  <a:srgbClr val="141414"/>
                </a:solidFill>
                <a:latin typeface="B Nazanin"/>
                <a:cs typeface="B Nazanin" panose="00000400000000000000" pitchFamily="2" charset="-78"/>
              </a:rPr>
              <a:t> </a:t>
            </a:r>
            <a:r>
              <a:rPr sz="3200" b="0" dirty="0" err="1">
                <a:solidFill>
                  <a:srgbClr val="141414"/>
                </a:solidFill>
                <a:latin typeface="B Nazanin"/>
                <a:cs typeface="B Nazanin" panose="00000400000000000000" pitchFamily="2" charset="-78"/>
              </a:rPr>
              <a:t>مرتبط</a:t>
            </a:r>
            <a:r>
              <a:rPr sz="3200" b="0" dirty="0">
                <a:solidFill>
                  <a:srgbClr val="141414"/>
                </a:solidFill>
                <a:latin typeface="B Nazanin"/>
                <a:cs typeface="B Nazanin" panose="00000400000000000000" pitchFamily="2" charset="-78"/>
              </a:rPr>
              <a:t> </a:t>
            </a:r>
            <a:r>
              <a:rPr sz="3200" b="0" dirty="0" err="1">
                <a:solidFill>
                  <a:srgbClr val="141414"/>
                </a:solidFill>
                <a:latin typeface="B Nazanin"/>
                <a:cs typeface="B Nazanin" panose="00000400000000000000" pitchFamily="2" charset="-78"/>
              </a:rPr>
              <a:t>با</a:t>
            </a:r>
            <a:r>
              <a:rPr sz="3200" b="0" dirty="0">
                <a:solidFill>
                  <a:srgbClr val="141414"/>
                </a:solidFill>
                <a:latin typeface="B Nazanin"/>
                <a:cs typeface="B Nazanin" panose="00000400000000000000" pitchFamily="2" charset="-78"/>
              </a:rPr>
              <a:t> </a:t>
            </a:r>
            <a:r>
              <a:rPr sz="3200" b="0" dirty="0" err="1">
                <a:solidFill>
                  <a:srgbClr val="141414"/>
                </a:solidFill>
                <a:latin typeface="B Nazanin"/>
                <a:cs typeface="B Nazanin" panose="00000400000000000000" pitchFamily="2" charset="-78"/>
              </a:rPr>
              <a:t>سلامت</a:t>
            </a:r>
            <a:r>
              <a:rPr sz="3200" b="0" dirty="0">
                <a:solidFill>
                  <a:srgbClr val="141414"/>
                </a:solidFill>
                <a:latin typeface="B Nazanin"/>
                <a:cs typeface="B Nazanin" panose="00000400000000000000" pitchFamily="2" charset="-78"/>
              </a:rPr>
              <a:t> و </a:t>
            </a:r>
            <a:r>
              <a:rPr sz="3200" b="0" dirty="0" err="1">
                <a:solidFill>
                  <a:srgbClr val="141414"/>
                </a:solidFill>
                <a:latin typeface="B Nazanin"/>
                <a:cs typeface="B Nazanin" panose="00000400000000000000" pitchFamily="2" charset="-78"/>
              </a:rPr>
              <a:t>محیط</a:t>
            </a:r>
            <a:r>
              <a:rPr sz="3200" b="0" dirty="0">
                <a:solidFill>
                  <a:srgbClr val="141414"/>
                </a:solidFill>
                <a:latin typeface="B Nazanin"/>
                <a:cs typeface="B Nazanin" panose="00000400000000000000" pitchFamily="2" charset="-78"/>
              </a:rPr>
              <a:t> </a:t>
            </a:r>
            <a:r>
              <a:rPr sz="3200" b="0" dirty="0" err="1">
                <a:solidFill>
                  <a:srgbClr val="141414"/>
                </a:solidFill>
                <a:latin typeface="B Nazanin"/>
                <a:cs typeface="B Nazanin" panose="00000400000000000000" pitchFamily="2" charset="-78"/>
              </a:rPr>
              <a:t>زیست</a:t>
            </a:r>
            <a:r>
              <a:rPr sz="3200" b="0" dirty="0">
                <a:solidFill>
                  <a:srgbClr val="141414"/>
                </a:solidFill>
                <a:latin typeface="B Nazanin"/>
                <a:cs typeface="B Nazanin" panose="00000400000000000000" pitchFamily="2" charset="-78"/>
              </a:rPr>
              <a:t> </a:t>
            </a:r>
            <a:r>
              <a:rPr sz="3200" b="0" dirty="0" err="1">
                <a:solidFill>
                  <a:srgbClr val="141414"/>
                </a:solidFill>
                <a:latin typeface="B Nazanin"/>
                <a:cs typeface="B Nazanin" panose="00000400000000000000" pitchFamily="2" charset="-78"/>
              </a:rPr>
              <a:t>نقش</a:t>
            </a:r>
            <a:r>
              <a:rPr sz="3200" b="0" dirty="0">
                <a:solidFill>
                  <a:srgbClr val="141414"/>
                </a:solidFill>
                <a:latin typeface="B Nazanin"/>
                <a:cs typeface="B Nazanin" panose="00000400000000000000" pitchFamily="2" charset="-78"/>
              </a:rPr>
              <a:t> </a:t>
            </a:r>
            <a:r>
              <a:rPr sz="3200" b="0" dirty="0" err="1">
                <a:solidFill>
                  <a:srgbClr val="141414"/>
                </a:solidFill>
                <a:latin typeface="B Nazanin"/>
                <a:cs typeface="B Nazanin" panose="00000400000000000000" pitchFamily="2" charset="-78"/>
              </a:rPr>
              <a:t>داشته</a:t>
            </a:r>
            <a:r>
              <a:rPr sz="3200" b="0" dirty="0">
                <a:solidFill>
                  <a:srgbClr val="141414"/>
                </a:solidFill>
                <a:latin typeface="B Nazanin"/>
                <a:cs typeface="B Nazanin" panose="00000400000000000000" pitchFamily="2" charset="-78"/>
              </a:rPr>
              <a:t> </a:t>
            </a:r>
            <a:r>
              <a:rPr sz="3200" b="0" dirty="0" err="1">
                <a:solidFill>
                  <a:srgbClr val="141414"/>
                </a:solidFill>
                <a:latin typeface="B Nazanin"/>
                <a:cs typeface="B Nazanin" panose="00000400000000000000" pitchFamily="2" charset="-78"/>
              </a:rPr>
              <a:t>باشد</a:t>
            </a:r>
            <a:r>
              <a:rPr sz="3200" b="0" dirty="0">
                <a:solidFill>
                  <a:srgbClr val="141414"/>
                </a:solidFill>
                <a:latin typeface="B Nazanin"/>
                <a:cs typeface="B Nazanin" panose="00000400000000000000" pitchFamily="2" charset="-78"/>
              </a:rPr>
              <a:t>. </a:t>
            </a:r>
            <a:r>
              <a:rPr sz="3200" b="0" dirty="0" err="1">
                <a:solidFill>
                  <a:srgbClr val="141414"/>
                </a:solidFill>
                <a:latin typeface="B Nazanin"/>
                <a:cs typeface="B Nazanin" panose="00000400000000000000" pitchFamily="2" charset="-78"/>
              </a:rPr>
              <a:t>در</a:t>
            </a:r>
            <a:r>
              <a:rPr sz="3200" b="0" dirty="0">
                <a:solidFill>
                  <a:srgbClr val="141414"/>
                </a:solidFill>
                <a:latin typeface="B Nazanin"/>
                <a:cs typeface="B Nazanin" panose="00000400000000000000" pitchFamily="2" charset="-78"/>
              </a:rPr>
              <a:t> </a:t>
            </a:r>
            <a:r>
              <a:rPr sz="3200" b="0" dirty="0" err="1">
                <a:solidFill>
                  <a:srgbClr val="141414"/>
                </a:solidFill>
                <a:latin typeface="B Nazanin"/>
                <a:cs typeface="B Nazanin" panose="00000400000000000000" pitchFamily="2" charset="-78"/>
              </a:rPr>
              <a:t>این</a:t>
            </a:r>
            <a:r>
              <a:rPr sz="3200" b="0" dirty="0">
                <a:solidFill>
                  <a:srgbClr val="141414"/>
                </a:solidFill>
                <a:latin typeface="B Nazanin"/>
                <a:cs typeface="B Nazanin" panose="00000400000000000000" pitchFamily="2" charset="-78"/>
              </a:rPr>
              <a:t> </a:t>
            </a:r>
            <a:r>
              <a:rPr sz="3200" b="0" dirty="0" err="1">
                <a:solidFill>
                  <a:srgbClr val="141414"/>
                </a:solidFill>
                <a:latin typeface="B Nazanin"/>
                <a:cs typeface="B Nazanin" panose="00000400000000000000" pitchFamily="2" charset="-78"/>
              </a:rPr>
              <a:t>پژوهش</a:t>
            </a:r>
            <a:r>
              <a:rPr sz="3200" b="0" dirty="0">
                <a:solidFill>
                  <a:srgbClr val="141414"/>
                </a:solidFill>
                <a:latin typeface="B Nazanin"/>
                <a:cs typeface="B Nazanin" panose="00000400000000000000" pitchFamily="2" charset="-78"/>
              </a:rPr>
              <a:t>، </a:t>
            </a:r>
            <a:r>
              <a:rPr sz="3200" b="0" dirty="0" err="1">
                <a:solidFill>
                  <a:srgbClr val="141414"/>
                </a:solidFill>
                <a:latin typeface="B Nazanin"/>
                <a:cs typeface="B Nazanin" panose="00000400000000000000" pitchFamily="2" charset="-78"/>
              </a:rPr>
              <a:t>نقش</a:t>
            </a:r>
            <a:r>
              <a:rPr sz="3200" b="0" dirty="0">
                <a:solidFill>
                  <a:srgbClr val="141414"/>
                </a:solidFill>
                <a:latin typeface="B Nazanin"/>
                <a:cs typeface="B Nazanin" panose="00000400000000000000" pitchFamily="2" charset="-78"/>
              </a:rPr>
              <a:t> </a:t>
            </a:r>
            <a:r>
              <a:rPr sz="3200" b="0" dirty="0" err="1">
                <a:solidFill>
                  <a:srgbClr val="141414"/>
                </a:solidFill>
                <a:latin typeface="B Nazanin"/>
                <a:cs typeface="B Nazanin" panose="00000400000000000000" pitchFamily="2" charset="-78"/>
              </a:rPr>
              <a:t>معلم</a:t>
            </a:r>
            <a:r>
              <a:rPr sz="3200" b="0" dirty="0">
                <a:solidFill>
                  <a:srgbClr val="141414"/>
                </a:solidFill>
                <a:latin typeface="B Nazanin"/>
                <a:cs typeface="B Nazanin" panose="00000400000000000000" pitchFamily="2" charset="-78"/>
              </a:rPr>
              <a:t> </a:t>
            </a:r>
            <a:r>
              <a:rPr sz="3200" b="0" dirty="0" err="1">
                <a:solidFill>
                  <a:srgbClr val="141414"/>
                </a:solidFill>
                <a:latin typeface="B Nazanin"/>
                <a:cs typeface="B Nazanin" panose="00000400000000000000" pitchFamily="2" charset="-78"/>
              </a:rPr>
              <a:t>به‌عنوان</a:t>
            </a:r>
            <a:r>
              <a:rPr sz="3200" b="0" dirty="0">
                <a:solidFill>
                  <a:srgbClr val="141414"/>
                </a:solidFill>
                <a:latin typeface="B Nazanin"/>
                <a:cs typeface="B Nazanin" panose="00000400000000000000" pitchFamily="2" charset="-78"/>
              </a:rPr>
              <a:t> </a:t>
            </a:r>
            <a:r>
              <a:rPr sz="3200" b="0" dirty="0" err="1">
                <a:solidFill>
                  <a:srgbClr val="141414"/>
                </a:solidFill>
                <a:latin typeface="B Nazanin"/>
                <a:cs typeface="B Nazanin" panose="00000400000000000000" pitchFamily="2" charset="-78"/>
              </a:rPr>
              <a:t>الگوی</a:t>
            </a:r>
            <a:r>
              <a:rPr sz="3200" b="0" dirty="0">
                <a:solidFill>
                  <a:srgbClr val="141414"/>
                </a:solidFill>
                <a:latin typeface="B Nazanin"/>
                <a:cs typeface="B Nazanin" panose="00000400000000000000" pitchFamily="2" charset="-78"/>
              </a:rPr>
              <a:t> </a:t>
            </a:r>
            <a:r>
              <a:rPr sz="3200" b="0" dirty="0" err="1">
                <a:solidFill>
                  <a:srgbClr val="141414"/>
                </a:solidFill>
                <a:latin typeface="B Nazanin"/>
                <a:cs typeface="B Nazanin" panose="00000400000000000000" pitchFamily="2" charset="-78"/>
              </a:rPr>
              <a:t>رفتاری</a:t>
            </a:r>
            <a:r>
              <a:rPr sz="3200" b="0" dirty="0">
                <a:solidFill>
                  <a:srgbClr val="141414"/>
                </a:solidFill>
                <a:latin typeface="B Nazanin"/>
                <a:cs typeface="B Nazanin" panose="00000400000000000000" pitchFamily="2" charset="-78"/>
              </a:rPr>
              <a:t> </a:t>
            </a:r>
            <a:r>
              <a:rPr sz="3200" b="0" dirty="0" err="1">
                <a:solidFill>
                  <a:srgbClr val="141414"/>
                </a:solidFill>
                <a:latin typeface="B Nazanin"/>
                <a:cs typeface="B Nazanin" panose="00000400000000000000" pitchFamily="2" charset="-78"/>
              </a:rPr>
              <a:t>در</a:t>
            </a:r>
            <a:r>
              <a:rPr sz="3200" b="0" dirty="0">
                <a:solidFill>
                  <a:srgbClr val="141414"/>
                </a:solidFill>
                <a:latin typeface="B Nazanin"/>
                <a:cs typeface="B Nazanin" panose="00000400000000000000" pitchFamily="2" charset="-78"/>
              </a:rPr>
              <a:t> </a:t>
            </a:r>
            <a:r>
              <a:rPr sz="3200" b="0" dirty="0" err="1">
                <a:solidFill>
                  <a:srgbClr val="141414"/>
                </a:solidFill>
                <a:latin typeface="B Nazanin"/>
                <a:cs typeface="B Nazanin" panose="00000400000000000000" pitchFamily="2" charset="-78"/>
              </a:rPr>
              <a:t>ترویج</a:t>
            </a:r>
            <a:r>
              <a:rPr sz="3200" b="0" dirty="0">
                <a:solidFill>
                  <a:srgbClr val="141414"/>
                </a:solidFill>
                <a:latin typeface="B Nazanin"/>
                <a:cs typeface="B Nazanin" panose="00000400000000000000" pitchFamily="2" charset="-78"/>
              </a:rPr>
              <a:t> </a:t>
            </a:r>
            <a:r>
              <a:rPr sz="3200" b="0" dirty="0" err="1">
                <a:solidFill>
                  <a:srgbClr val="141414"/>
                </a:solidFill>
                <a:latin typeface="B Nazanin"/>
                <a:cs typeface="B Nazanin" panose="00000400000000000000" pitchFamily="2" charset="-78"/>
              </a:rPr>
              <a:t>سبک</a:t>
            </a:r>
            <a:r>
              <a:rPr sz="3200" b="0" dirty="0">
                <a:solidFill>
                  <a:srgbClr val="141414"/>
                </a:solidFill>
                <a:latin typeface="B Nazanin"/>
                <a:cs typeface="B Nazanin" panose="00000400000000000000" pitchFamily="2" charset="-78"/>
              </a:rPr>
              <a:t> </a:t>
            </a:r>
            <a:r>
              <a:rPr sz="3200" b="0" dirty="0" err="1">
                <a:solidFill>
                  <a:srgbClr val="141414"/>
                </a:solidFill>
                <a:latin typeface="B Nazanin"/>
                <a:cs typeface="B Nazanin" panose="00000400000000000000" pitchFamily="2" charset="-78"/>
              </a:rPr>
              <a:t>زندگی</a:t>
            </a:r>
            <a:r>
              <a:rPr sz="3200" b="0" dirty="0">
                <a:solidFill>
                  <a:srgbClr val="141414"/>
                </a:solidFill>
                <a:latin typeface="B Nazanin"/>
                <a:cs typeface="B Nazanin" panose="00000400000000000000" pitchFamily="2" charset="-78"/>
              </a:rPr>
              <a:t> </a:t>
            </a:r>
            <a:r>
              <a:rPr sz="3200" b="0" dirty="0" err="1">
                <a:solidFill>
                  <a:srgbClr val="141414"/>
                </a:solidFill>
                <a:latin typeface="B Nazanin"/>
                <a:cs typeface="B Nazanin" panose="00000400000000000000" pitchFamily="2" charset="-78"/>
              </a:rPr>
              <a:t>سالم</a:t>
            </a:r>
            <a:r>
              <a:rPr sz="3200" b="0" dirty="0">
                <a:solidFill>
                  <a:srgbClr val="141414"/>
                </a:solidFill>
                <a:latin typeface="B Nazanin"/>
                <a:cs typeface="B Nazanin" panose="00000400000000000000" pitchFamily="2" charset="-78"/>
              </a:rPr>
              <a:t> و </a:t>
            </a:r>
            <a:r>
              <a:rPr sz="3200" b="0" dirty="0" err="1">
                <a:solidFill>
                  <a:srgbClr val="141414"/>
                </a:solidFill>
                <a:latin typeface="B Nazanin"/>
                <a:cs typeface="B Nazanin" panose="00000400000000000000" pitchFamily="2" charset="-78"/>
              </a:rPr>
              <a:t>سازگار</a:t>
            </a:r>
            <a:r>
              <a:rPr sz="3200" b="0" dirty="0">
                <a:solidFill>
                  <a:srgbClr val="141414"/>
                </a:solidFill>
                <a:latin typeface="B Nazanin"/>
                <a:cs typeface="B Nazanin" panose="00000400000000000000" pitchFamily="2" charset="-78"/>
              </a:rPr>
              <a:t> </a:t>
            </a:r>
            <a:r>
              <a:rPr sz="3200" b="0" dirty="0" err="1">
                <a:solidFill>
                  <a:srgbClr val="141414"/>
                </a:solidFill>
                <a:latin typeface="B Nazanin"/>
                <a:cs typeface="B Nazanin" panose="00000400000000000000" pitchFamily="2" charset="-78"/>
              </a:rPr>
              <a:t>با</a:t>
            </a:r>
            <a:r>
              <a:rPr sz="3200" b="0" dirty="0">
                <a:solidFill>
                  <a:srgbClr val="141414"/>
                </a:solidFill>
                <a:latin typeface="B Nazanin"/>
                <a:cs typeface="B Nazanin" panose="00000400000000000000" pitchFamily="2" charset="-78"/>
              </a:rPr>
              <a:t> </a:t>
            </a:r>
            <a:r>
              <a:rPr sz="3200" b="0" dirty="0" err="1">
                <a:solidFill>
                  <a:srgbClr val="141414"/>
                </a:solidFill>
                <a:latin typeface="B Nazanin"/>
                <a:cs typeface="B Nazanin" panose="00000400000000000000" pitchFamily="2" charset="-78"/>
              </a:rPr>
              <a:t>محیط</a:t>
            </a:r>
            <a:r>
              <a:rPr sz="3200" b="0" dirty="0">
                <a:solidFill>
                  <a:srgbClr val="141414"/>
                </a:solidFill>
                <a:latin typeface="B Nazanin"/>
                <a:cs typeface="B Nazanin" panose="00000400000000000000" pitchFamily="2" charset="-78"/>
              </a:rPr>
              <a:t> </a:t>
            </a:r>
            <a:r>
              <a:rPr sz="3200" b="0" dirty="0" err="1">
                <a:solidFill>
                  <a:srgbClr val="141414"/>
                </a:solidFill>
                <a:latin typeface="B Nazanin"/>
                <a:cs typeface="B Nazanin" panose="00000400000000000000" pitchFamily="2" charset="-78"/>
              </a:rPr>
              <a:t>زیست</a:t>
            </a:r>
            <a:r>
              <a:rPr sz="3200" b="0" dirty="0">
                <a:solidFill>
                  <a:srgbClr val="141414"/>
                </a:solidFill>
                <a:latin typeface="B Nazanin"/>
                <a:cs typeface="B Nazanin" panose="00000400000000000000" pitchFamily="2" charset="-78"/>
              </a:rPr>
              <a:t> </a:t>
            </a:r>
            <a:r>
              <a:rPr sz="3200" b="0" dirty="0" err="1">
                <a:solidFill>
                  <a:srgbClr val="141414"/>
                </a:solidFill>
                <a:latin typeface="B Nazanin"/>
                <a:cs typeface="B Nazanin" panose="00000400000000000000" pitchFamily="2" charset="-78"/>
              </a:rPr>
              <a:t>بررسی</a:t>
            </a:r>
            <a:r>
              <a:rPr sz="3200" b="0" dirty="0">
                <a:solidFill>
                  <a:srgbClr val="141414"/>
                </a:solidFill>
                <a:latin typeface="B Nazanin"/>
                <a:cs typeface="B Nazanin" panose="00000400000000000000" pitchFamily="2" charset="-78"/>
              </a:rPr>
              <a:t> </a:t>
            </a:r>
            <a:r>
              <a:rPr sz="3200" b="0" dirty="0" err="1">
                <a:solidFill>
                  <a:srgbClr val="141414"/>
                </a:solidFill>
                <a:latin typeface="B Nazanin"/>
                <a:cs typeface="B Nazanin" panose="00000400000000000000" pitchFamily="2" charset="-78"/>
              </a:rPr>
              <a:t>شد</a:t>
            </a:r>
            <a:r>
              <a:rPr sz="3200" b="0" dirty="0">
                <a:solidFill>
                  <a:srgbClr val="141414"/>
                </a:solidFill>
                <a:latin typeface="B Nazanin"/>
                <a:cs typeface="B Nazanin" panose="00000400000000000000" pitchFamily="2" charset="-78"/>
              </a:rPr>
              <a:t>.</a:t>
            </a:r>
            <a:endParaRPr lang="en-US" sz="3200" dirty="0">
              <a:solidFill>
                <a:srgbClr val="000001"/>
              </a:solidFill>
              <a:latin typeface="Times New Roman"/>
              <a:cs typeface="B Nazanin" panose="00000400000000000000" pitchFamily="2" charset="-78"/>
            </a:endParaRP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82745442-14D6-454C-AEAA-7ECB778143F4}"/>
              </a:ext>
            </a:extLst>
          </p:cNvPr>
          <p:cNvSpPr txBox="1"/>
          <p:nvPr/>
        </p:nvSpPr>
        <p:spPr>
          <a:xfrm>
            <a:off x="33212682" y="11722068"/>
            <a:ext cx="9857035" cy="1933863"/>
          </a:xfrm>
          <a:prstGeom prst="rect">
            <a:avLst/>
          </a:prstGeom>
          <a:noFill/>
        </p:spPr>
        <p:txBody>
          <a:bodyPr wrap="square" lIns="25400" tIns="12700" rIns="25400" bIns="12700" rtlCol="0">
            <a:spAutoFit/>
          </a:bodyPr>
          <a:lstStyle>
            <a:defPPr>
              <a:defRPr kern="1200"/>
            </a:defPPr>
          </a:lstStyle>
          <a:p>
            <a:pPr algn="just" rtl="1"/>
            <a:r>
              <a:rPr sz="3100" b="0" dirty="0" err="1">
                <a:solidFill>
                  <a:srgbClr val="141414"/>
                </a:solidFill>
                <a:latin typeface="B Nazanin"/>
                <a:cs typeface="B Nazanin" panose="00000400000000000000" pitchFamily="2" charset="-78"/>
              </a:rPr>
              <a:t>اجرای</a:t>
            </a:r>
            <a:r>
              <a:rPr sz="3100" b="0" dirty="0">
                <a:solidFill>
                  <a:srgbClr val="141414"/>
                </a:solidFill>
                <a:latin typeface="B Nazanin"/>
                <a:cs typeface="B Nazanin" panose="00000400000000000000" pitchFamily="2" charset="-78"/>
              </a:rPr>
              <a:t> </a:t>
            </a:r>
            <a:r>
              <a:rPr sz="3100" b="0" dirty="0" err="1">
                <a:solidFill>
                  <a:srgbClr val="141414"/>
                </a:solidFill>
                <a:latin typeface="B Nazanin"/>
                <a:cs typeface="B Nazanin" panose="00000400000000000000" pitchFamily="2" charset="-78"/>
              </a:rPr>
              <a:t>رفتارهای</a:t>
            </a:r>
            <a:r>
              <a:rPr sz="3100" b="0" dirty="0">
                <a:solidFill>
                  <a:srgbClr val="141414"/>
                </a:solidFill>
                <a:latin typeface="B Nazanin"/>
                <a:cs typeface="B Nazanin" panose="00000400000000000000" pitchFamily="2" charset="-78"/>
              </a:rPr>
              <a:t> </a:t>
            </a:r>
            <a:r>
              <a:rPr sz="3100" b="0" dirty="0" err="1">
                <a:solidFill>
                  <a:srgbClr val="141414"/>
                </a:solidFill>
                <a:latin typeface="B Nazanin"/>
                <a:cs typeface="B Nazanin" panose="00000400000000000000" pitchFamily="2" charset="-78"/>
              </a:rPr>
              <a:t>سلامت‌محور</a:t>
            </a:r>
            <a:r>
              <a:rPr sz="3100" b="0" dirty="0">
                <a:solidFill>
                  <a:srgbClr val="141414"/>
                </a:solidFill>
                <a:latin typeface="B Nazanin"/>
                <a:cs typeface="B Nazanin" panose="00000400000000000000" pitchFamily="2" charset="-78"/>
              </a:rPr>
              <a:t> و </a:t>
            </a:r>
            <a:r>
              <a:rPr sz="3100" b="0" dirty="0" err="1">
                <a:solidFill>
                  <a:srgbClr val="141414"/>
                </a:solidFill>
                <a:latin typeface="B Nazanin"/>
                <a:cs typeface="B Nazanin" panose="00000400000000000000" pitchFamily="2" charset="-78"/>
              </a:rPr>
              <a:t>محیط‌زیستی</a:t>
            </a:r>
            <a:r>
              <a:rPr sz="3100" b="0" dirty="0">
                <a:solidFill>
                  <a:srgbClr val="141414"/>
                </a:solidFill>
                <a:latin typeface="B Nazanin"/>
                <a:cs typeface="B Nazanin" panose="00000400000000000000" pitchFamily="2" charset="-78"/>
              </a:rPr>
              <a:t> </a:t>
            </a:r>
            <a:r>
              <a:rPr sz="3100" b="0" dirty="0" err="1">
                <a:solidFill>
                  <a:srgbClr val="141414"/>
                </a:solidFill>
                <a:latin typeface="B Nazanin"/>
                <a:cs typeface="B Nazanin" panose="00000400000000000000" pitchFamily="2" charset="-78"/>
              </a:rPr>
              <a:t>در</a:t>
            </a:r>
            <a:r>
              <a:rPr sz="3100" b="0" dirty="0">
                <a:solidFill>
                  <a:srgbClr val="141414"/>
                </a:solidFill>
                <a:latin typeface="B Nazanin"/>
                <a:cs typeface="B Nazanin" panose="00000400000000000000" pitchFamily="2" charset="-78"/>
              </a:rPr>
              <a:t> </a:t>
            </a:r>
            <a:r>
              <a:rPr sz="3100" b="0" dirty="0" err="1">
                <a:solidFill>
                  <a:srgbClr val="141414"/>
                </a:solidFill>
                <a:latin typeface="B Nazanin"/>
                <a:cs typeface="B Nazanin" panose="00000400000000000000" pitchFamily="2" charset="-78"/>
              </a:rPr>
              <a:t>فعالیت‌های</a:t>
            </a:r>
            <a:r>
              <a:rPr sz="3100" b="0" dirty="0">
                <a:solidFill>
                  <a:srgbClr val="141414"/>
                </a:solidFill>
                <a:latin typeface="B Nazanin"/>
                <a:cs typeface="B Nazanin" panose="00000400000000000000" pitchFamily="2" charset="-78"/>
              </a:rPr>
              <a:t> </a:t>
            </a:r>
            <a:r>
              <a:rPr sz="3100" b="0" dirty="0" err="1">
                <a:solidFill>
                  <a:srgbClr val="141414"/>
                </a:solidFill>
                <a:latin typeface="B Nazanin"/>
                <a:cs typeface="B Nazanin" panose="00000400000000000000" pitchFamily="2" charset="-78"/>
              </a:rPr>
              <a:t>روزمره</a:t>
            </a:r>
            <a:r>
              <a:rPr sz="3100" b="0" dirty="0">
                <a:solidFill>
                  <a:srgbClr val="141414"/>
                </a:solidFill>
                <a:latin typeface="B Nazanin"/>
                <a:cs typeface="B Nazanin" panose="00000400000000000000" pitchFamily="2" charset="-78"/>
              </a:rPr>
              <a:t> </a:t>
            </a:r>
            <a:r>
              <a:rPr sz="3100" b="0" dirty="0" err="1">
                <a:solidFill>
                  <a:srgbClr val="141414"/>
                </a:solidFill>
                <a:latin typeface="B Nazanin"/>
                <a:cs typeface="B Nazanin" panose="00000400000000000000" pitchFamily="2" charset="-78"/>
              </a:rPr>
              <a:t>کلاس</a:t>
            </a:r>
            <a:r>
              <a:rPr sz="3100" b="0" dirty="0">
                <a:solidFill>
                  <a:srgbClr val="141414"/>
                </a:solidFill>
                <a:latin typeface="B Nazanin"/>
                <a:cs typeface="B Nazanin" panose="00000400000000000000" pitchFamily="2" charset="-78"/>
              </a:rPr>
              <a:t>، </a:t>
            </a:r>
            <a:r>
              <a:rPr sz="3100" b="0" dirty="0" err="1">
                <a:solidFill>
                  <a:srgbClr val="141414"/>
                </a:solidFill>
                <a:latin typeface="B Nazanin"/>
                <a:cs typeface="B Nazanin" panose="00000400000000000000" pitchFamily="2" charset="-78"/>
              </a:rPr>
              <a:t>همراه</a:t>
            </a:r>
            <a:r>
              <a:rPr sz="3100" b="0" dirty="0">
                <a:solidFill>
                  <a:srgbClr val="141414"/>
                </a:solidFill>
                <a:latin typeface="B Nazanin"/>
                <a:cs typeface="B Nazanin" panose="00000400000000000000" pitchFamily="2" charset="-78"/>
              </a:rPr>
              <a:t> </a:t>
            </a:r>
            <a:r>
              <a:rPr sz="3100" b="0" dirty="0" err="1">
                <a:solidFill>
                  <a:srgbClr val="141414"/>
                </a:solidFill>
                <a:latin typeface="B Nazanin"/>
                <a:cs typeface="B Nazanin" panose="00000400000000000000" pitchFamily="2" charset="-78"/>
              </a:rPr>
              <a:t>با</a:t>
            </a:r>
            <a:r>
              <a:rPr sz="3100" b="0" dirty="0">
                <a:solidFill>
                  <a:srgbClr val="141414"/>
                </a:solidFill>
                <a:latin typeface="B Nazanin"/>
                <a:cs typeface="B Nazanin" panose="00000400000000000000" pitchFamily="2" charset="-78"/>
              </a:rPr>
              <a:t> </a:t>
            </a:r>
            <a:r>
              <a:rPr sz="3100" b="0" dirty="0" err="1">
                <a:solidFill>
                  <a:srgbClr val="141414"/>
                </a:solidFill>
                <a:latin typeface="B Nazanin"/>
                <a:cs typeface="B Nazanin" panose="00000400000000000000" pitchFamily="2" charset="-78"/>
              </a:rPr>
              <a:t>مشارکت</a:t>
            </a:r>
            <a:r>
              <a:rPr sz="3100" b="0" dirty="0">
                <a:solidFill>
                  <a:srgbClr val="141414"/>
                </a:solidFill>
                <a:latin typeface="B Nazanin"/>
                <a:cs typeface="B Nazanin" panose="00000400000000000000" pitchFamily="2" charset="-78"/>
              </a:rPr>
              <a:t> </a:t>
            </a:r>
            <a:r>
              <a:rPr sz="3100" b="0" dirty="0" err="1">
                <a:solidFill>
                  <a:srgbClr val="141414"/>
                </a:solidFill>
                <a:latin typeface="B Nazanin"/>
                <a:cs typeface="B Nazanin" panose="00000400000000000000" pitchFamily="2" charset="-78"/>
              </a:rPr>
              <a:t>دانش‌آموزان</a:t>
            </a:r>
            <a:r>
              <a:rPr sz="3100" b="0" dirty="0">
                <a:solidFill>
                  <a:srgbClr val="141414"/>
                </a:solidFill>
                <a:latin typeface="B Nazanin"/>
                <a:cs typeface="B Nazanin" panose="00000400000000000000" pitchFamily="2" charset="-78"/>
              </a:rPr>
              <a:t>، </a:t>
            </a:r>
            <a:r>
              <a:rPr sz="3100" b="0" dirty="0" err="1">
                <a:solidFill>
                  <a:srgbClr val="141414"/>
                </a:solidFill>
                <a:latin typeface="B Nazanin"/>
                <a:cs typeface="B Nazanin" panose="00000400000000000000" pitchFamily="2" charset="-78"/>
              </a:rPr>
              <a:t>می‌تواند</a:t>
            </a:r>
            <a:r>
              <a:rPr sz="3100" b="0" dirty="0">
                <a:solidFill>
                  <a:srgbClr val="141414"/>
                </a:solidFill>
                <a:latin typeface="B Nazanin"/>
                <a:cs typeface="B Nazanin" panose="00000400000000000000" pitchFamily="2" charset="-78"/>
              </a:rPr>
              <a:t> </a:t>
            </a:r>
            <a:r>
              <a:rPr sz="3100" b="0" dirty="0" err="1">
                <a:solidFill>
                  <a:srgbClr val="141414"/>
                </a:solidFill>
                <a:latin typeface="B Nazanin"/>
                <a:cs typeface="B Nazanin" panose="00000400000000000000" pitchFamily="2" charset="-78"/>
              </a:rPr>
              <a:t>به</a:t>
            </a:r>
            <a:r>
              <a:rPr sz="3100" b="0" dirty="0">
                <a:solidFill>
                  <a:srgbClr val="141414"/>
                </a:solidFill>
                <a:latin typeface="B Nazanin"/>
                <a:cs typeface="B Nazanin" panose="00000400000000000000" pitchFamily="2" charset="-78"/>
              </a:rPr>
              <a:t> </a:t>
            </a:r>
            <a:r>
              <a:rPr sz="3100" b="0" dirty="0" err="1">
                <a:solidFill>
                  <a:srgbClr val="141414"/>
                </a:solidFill>
                <a:latin typeface="B Nazanin"/>
                <a:cs typeface="B Nazanin" panose="00000400000000000000" pitchFamily="2" charset="-78"/>
              </a:rPr>
              <a:t>تغییر</a:t>
            </a:r>
            <a:r>
              <a:rPr sz="3100" b="0" dirty="0">
                <a:solidFill>
                  <a:srgbClr val="141414"/>
                </a:solidFill>
                <a:latin typeface="B Nazanin"/>
                <a:cs typeface="B Nazanin" panose="00000400000000000000" pitchFamily="2" charset="-78"/>
              </a:rPr>
              <a:t> </a:t>
            </a:r>
            <a:r>
              <a:rPr sz="3100" b="0" dirty="0" err="1">
                <a:solidFill>
                  <a:srgbClr val="141414"/>
                </a:solidFill>
                <a:latin typeface="B Nazanin"/>
                <a:cs typeface="B Nazanin" panose="00000400000000000000" pitchFamily="2" charset="-78"/>
              </a:rPr>
              <a:t>رفتار</a:t>
            </a:r>
            <a:r>
              <a:rPr sz="3100" b="0" dirty="0">
                <a:solidFill>
                  <a:srgbClr val="141414"/>
                </a:solidFill>
                <a:latin typeface="B Nazanin"/>
                <a:cs typeface="B Nazanin" panose="00000400000000000000" pitchFamily="2" charset="-78"/>
              </a:rPr>
              <a:t> </a:t>
            </a:r>
            <a:r>
              <a:rPr sz="3100" b="0" dirty="0" err="1">
                <a:solidFill>
                  <a:srgbClr val="141414"/>
                </a:solidFill>
                <a:latin typeface="B Nazanin"/>
                <a:cs typeface="B Nazanin" panose="00000400000000000000" pitchFamily="2" charset="-78"/>
              </a:rPr>
              <a:t>کمک</a:t>
            </a:r>
            <a:r>
              <a:rPr sz="3100" b="0" dirty="0">
                <a:solidFill>
                  <a:srgbClr val="141414"/>
                </a:solidFill>
                <a:latin typeface="B Nazanin"/>
                <a:cs typeface="B Nazanin" panose="00000400000000000000" pitchFamily="2" charset="-78"/>
              </a:rPr>
              <a:t> </a:t>
            </a:r>
            <a:r>
              <a:rPr sz="3100" b="0" dirty="0" err="1">
                <a:solidFill>
                  <a:srgbClr val="141414"/>
                </a:solidFill>
                <a:latin typeface="B Nazanin"/>
                <a:cs typeface="B Nazanin" panose="00000400000000000000" pitchFamily="2" charset="-78"/>
              </a:rPr>
              <a:t>کند</a:t>
            </a:r>
            <a:r>
              <a:rPr sz="3100" b="0" dirty="0">
                <a:solidFill>
                  <a:srgbClr val="141414"/>
                </a:solidFill>
                <a:latin typeface="B Nazanin"/>
                <a:cs typeface="B Nazanin" panose="00000400000000000000" pitchFamily="2" charset="-78"/>
              </a:rPr>
              <a:t>. «</a:t>
            </a:r>
            <a:r>
              <a:rPr sz="3100" b="0" dirty="0" err="1">
                <a:solidFill>
                  <a:srgbClr val="141414"/>
                </a:solidFill>
                <a:latin typeface="B Nazanin"/>
                <a:cs typeface="B Nazanin" panose="00000400000000000000" pitchFamily="2" charset="-78"/>
              </a:rPr>
              <a:t>کلاس</a:t>
            </a:r>
            <a:r>
              <a:rPr sz="3100" b="0" dirty="0">
                <a:solidFill>
                  <a:srgbClr val="141414"/>
                </a:solidFill>
                <a:latin typeface="B Nazanin"/>
                <a:cs typeface="B Nazanin" panose="00000400000000000000" pitchFamily="2" charset="-78"/>
              </a:rPr>
              <a:t> </a:t>
            </a:r>
            <a:r>
              <a:rPr sz="3100" b="0" dirty="0" err="1">
                <a:solidFill>
                  <a:srgbClr val="141414"/>
                </a:solidFill>
                <a:latin typeface="B Nazanin"/>
                <a:cs typeface="B Nazanin" panose="00000400000000000000" pitchFamily="2" charset="-78"/>
              </a:rPr>
              <a:t>سبز</a:t>
            </a:r>
            <a:r>
              <a:rPr sz="3100" b="0" dirty="0">
                <a:solidFill>
                  <a:srgbClr val="141414"/>
                </a:solidFill>
                <a:latin typeface="B Nazanin"/>
                <a:cs typeface="B Nazanin" panose="00000400000000000000" pitchFamily="2" charset="-78"/>
              </a:rPr>
              <a:t>» </a:t>
            </a:r>
            <a:r>
              <a:rPr sz="3100" b="0" dirty="0" err="1">
                <a:solidFill>
                  <a:srgbClr val="141414"/>
                </a:solidFill>
                <a:latin typeface="B Nazanin"/>
                <a:cs typeface="B Nazanin" panose="00000400000000000000" pitchFamily="2" charset="-78"/>
              </a:rPr>
              <a:t>رویکردی</a:t>
            </a:r>
            <a:r>
              <a:rPr sz="3100" b="0" dirty="0">
                <a:solidFill>
                  <a:srgbClr val="141414"/>
                </a:solidFill>
                <a:latin typeface="B Nazanin"/>
                <a:cs typeface="B Nazanin" panose="00000400000000000000" pitchFamily="2" charset="-78"/>
              </a:rPr>
              <a:t> </a:t>
            </a:r>
            <a:r>
              <a:rPr sz="3100" b="0" dirty="0" err="1">
                <a:solidFill>
                  <a:srgbClr val="141414"/>
                </a:solidFill>
                <a:latin typeface="B Nazanin"/>
                <a:cs typeface="B Nazanin" panose="00000400000000000000" pitchFamily="2" charset="-78"/>
              </a:rPr>
              <a:t>ساده</a:t>
            </a:r>
            <a:r>
              <a:rPr sz="3100" b="0" dirty="0">
                <a:solidFill>
                  <a:srgbClr val="141414"/>
                </a:solidFill>
                <a:latin typeface="B Nazanin"/>
                <a:cs typeface="B Nazanin" panose="00000400000000000000" pitchFamily="2" charset="-78"/>
              </a:rPr>
              <a:t> و </a:t>
            </a:r>
            <a:r>
              <a:rPr sz="3100" b="0" dirty="0" err="1">
                <a:solidFill>
                  <a:srgbClr val="141414"/>
                </a:solidFill>
                <a:latin typeface="B Nazanin"/>
                <a:cs typeface="B Nazanin" panose="00000400000000000000" pitchFamily="2" charset="-78"/>
              </a:rPr>
              <a:t>کم‌هزینه</a:t>
            </a:r>
            <a:r>
              <a:rPr sz="3100" b="0" dirty="0">
                <a:solidFill>
                  <a:srgbClr val="141414"/>
                </a:solidFill>
                <a:latin typeface="B Nazanin"/>
                <a:cs typeface="B Nazanin" panose="00000400000000000000" pitchFamily="2" charset="-78"/>
              </a:rPr>
              <a:t> </a:t>
            </a:r>
            <a:r>
              <a:rPr sz="3100" b="0" dirty="0" err="1">
                <a:solidFill>
                  <a:srgbClr val="141414"/>
                </a:solidFill>
                <a:latin typeface="B Nazanin"/>
                <a:cs typeface="B Nazanin" panose="00000400000000000000" pitchFamily="2" charset="-78"/>
              </a:rPr>
              <a:t>برای</a:t>
            </a:r>
            <a:r>
              <a:rPr sz="3100" b="0" dirty="0">
                <a:solidFill>
                  <a:srgbClr val="141414"/>
                </a:solidFill>
                <a:latin typeface="B Nazanin"/>
                <a:cs typeface="B Nazanin" panose="00000400000000000000" pitchFamily="2" charset="-78"/>
              </a:rPr>
              <a:t> </a:t>
            </a:r>
            <a:r>
              <a:rPr sz="3100" b="0" dirty="0" err="1">
                <a:solidFill>
                  <a:srgbClr val="141414"/>
                </a:solidFill>
                <a:latin typeface="B Nazanin"/>
                <a:cs typeface="B Nazanin" panose="00000400000000000000" pitchFamily="2" charset="-78"/>
              </a:rPr>
              <a:t>تقویت</a:t>
            </a:r>
            <a:r>
              <a:rPr sz="3100" b="0" dirty="0">
                <a:solidFill>
                  <a:srgbClr val="141414"/>
                </a:solidFill>
                <a:latin typeface="B Nazanin"/>
                <a:cs typeface="B Nazanin" panose="00000400000000000000" pitchFamily="2" charset="-78"/>
              </a:rPr>
              <a:t> </a:t>
            </a:r>
            <a:r>
              <a:rPr sz="3100" b="0" dirty="0" err="1">
                <a:solidFill>
                  <a:srgbClr val="141414"/>
                </a:solidFill>
                <a:latin typeface="B Nazanin"/>
                <a:cs typeface="B Nazanin" panose="00000400000000000000" pitchFamily="2" charset="-78"/>
              </a:rPr>
              <a:t>سبک</a:t>
            </a:r>
            <a:r>
              <a:rPr sz="3100" b="0" dirty="0">
                <a:solidFill>
                  <a:srgbClr val="141414"/>
                </a:solidFill>
                <a:latin typeface="B Nazanin"/>
                <a:cs typeface="B Nazanin" panose="00000400000000000000" pitchFamily="2" charset="-78"/>
              </a:rPr>
              <a:t> </a:t>
            </a:r>
            <a:r>
              <a:rPr sz="3100" b="0" dirty="0" err="1">
                <a:solidFill>
                  <a:srgbClr val="141414"/>
                </a:solidFill>
                <a:latin typeface="B Nazanin"/>
                <a:cs typeface="B Nazanin" panose="00000400000000000000" pitchFamily="2" charset="-78"/>
              </a:rPr>
              <a:t>زندگی</a:t>
            </a:r>
            <a:r>
              <a:rPr sz="3100" b="0" dirty="0">
                <a:solidFill>
                  <a:srgbClr val="141414"/>
                </a:solidFill>
                <a:latin typeface="B Nazanin"/>
                <a:cs typeface="B Nazanin" panose="00000400000000000000" pitchFamily="2" charset="-78"/>
              </a:rPr>
              <a:t> </a:t>
            </a:r>
            <a:r>
              <a:rPr sz="3100" b="0" dirty="0" err="1">
                <a:solidFill>
                  <a:srgbClr val="141414"/>
                </a:solidFill>
                <a:latin typeface="B Nazanin"/>
                <a:cs typeface="B Nazanin" panose="00000400000000000000" pitchFamily="2" charset="-78"/>
              </a:rPr>
              <a:t>سالم</a:t>
            </a:r>
            <a:r>
              <a:rPr sz="3100" b="0" dirty="0">
                <a:solidFill>
                  <a:srgbClr val="141414"/>
                </a:solidFill>
                <a:latin typeface="B Nazanin"/>
                <a:cs typeface="B Nazanin" panose="00000400000000000000" pitchFamily="2" charset="-78"/>
              </a:rPr>
              <a:t> و </a:t>
            </a:r>
            <a:r>
              <a:rPr sz="3100" b="0" dirty="0" err="1">
                <a:solidFill>
                  <a:srgbClr val="141414"/>
                </a:solidFill>
                <a:latin typeface="B Nazanin"/>
                <a:cs typeface="B Nazanin" panose="00000400000000000000" pitchFamily="2" charset="-78"/>
              </a:rPr>
              <a:t>مسئولیت‌پذیری</a:t>
            </a:r>
            <a:r>
              <a:rPr sz="3100" b="0" dirty="0">
                <a:solidFill>
                  <a:srgbClr val="141414"/>
                </a:solidFill>
                <a:latin typeface="B Nazanin"/>
                <a:cs typeface="B Nazanin" panose="00000400000000000000" pitchFamily="2" charset="-78"/>
              </a:rPr>
              <a:t> </a:t>
            </a:r>
            <a:r>
              <a:rPr sz="3100" b="0" dirty="0" err="1">
                <a:solidFill>
                  <a:srgbClr val="141414"/>
                </a:solidFill>
                <a:latin typeface="B Nazanin"/>
                <a:cs typeface="B Nazanin" panose="00000400000000000000" pitchFamily="2" charset="-78"/>
              </a:rPr>
              <a:t>زیست‌محیطی</a:t>
            </a:r>
            <a:r>
              <a:rPr sz="3100" b="0" dirty="0">
                <a:solidFill>
                  <a:srgbClr val="141414"/>
                </a:solidFill>
                <a:latin typeface="B Nazanin"/>
                <a:cs typeface="B Nazanin" panose="00000400000000000000" pitchFamily="2" charset="-78"/>
              </a:rPr>
              <a:t> </a:t>
            </a:r>
            <a:r>
              <a:rPr sz="3100" b="0" dirty="0" err="1">
                <a:solidFill>
                  <a:srgbClr val="141414"/>
                </a:solidFill>
                <a:latin typeface="B Nazanin"/>
                <a:cs typeface="B Nazanin" panose="00000400000000000000" pitchFamily="2" charset="-78"/>
              </a:rPr>
              <a:t>در</a:t>
            </a:r>
            <a:r>
              <a:rPr sz="3100" b="0" dirty="0">
                <a:solidFill>
                  <a:srgbClr val="141414"/>
                </a:solidFill>
                <a:latin typeface="B Nazanin"/>
                <a:cs typeface="B Nazanin" panose="00000400000000000000" pitchFamily="2" charset="-78"/>
              </a:rPr>
              <a:t> </a:t>
            </a:r>
            <a:r>
              <a:rPr sz="3100" b="0" dirty="0" err="1">
                <a:solidFill>
                  <a:srgbClr val="141414"/>
                </a:solidFill>
                <a:latin typeface="B Nazanin"/>
                <a:cs typeface="B Nazanin" panose="00000400000000000000" pitchFamily="2" charset="-78"/>
              </a:rPr>
              <a:t>مدرسه</a:t>
            </a:r>
            <a:r>
              <a:rPr sz="3100" b="0" dirty="0">
                <a:solidFill>
                  <a:srgbClr val="141414"/>
                </a:solidFill>
                <a:latin typeface="B Nazanin"/>
                <a:cs typeface="B Nazanin" panose="00000400000000000000" pitchFamily="2" charset="-78"/>
              </a:rPr>
              <a:t> </a:t>
            </a:r>
            <a:r>
              <a:rPr sz="3100" b="0" dirty="0" err="1">
                <a:solidFill>
                  <a:srgbClr val="141414"/>
                </a:solidFill>
                <a:latin typeface="B Nazanin"/>
                <a:cs typeface="B Nazanin" panose="00000400000000000000" pitchFamily="2" charset="-78"/>
              </a:rPr>
              <a:t>پیشنهاد</a:t>
            </a:r>
            <a:r>
              <a:rPr sz="3100" b="0" dirty="0">
                <a:solidFill>
                  <a:srgbClr val="141414"/>
                </a:solidFill>
                <a:latin typeface="B Nazanin"/>
                <a:cs typeface="B Nazanin" panose="00000400000000000000" pitchFamily="2" charset="-78"/>
              </a:rPr>
              <a:t> </a:t>
            </a:r>
            <a:r>
              <a:rPr sz="3100" b="0" dirty="0" err="1">
                <a:solidFill>
                  <a:srgbClr val="141414"/>
                </a:solidFill>
                <a:latin typeface="B Nazanin"/>
                <a:cs typeface="B Nazanin" panose="00000400000000000000" pitchFamily="2" charset="-78"/>
              </a:rPr>
              <a:t>می‌کند</a:t>
            </a:r>
            <a:r>
              <a:rPr sz="3100" b="0" dirty="0">
                <a:solidFill>
                  <a:srgbClr val="141414"/>
                </a:solidFill>
                <a:latin typeface="B Nazanin"/>
                <a:cs typeface="B Nazanin" panose="00000400000000000000" pitchFamily="2" charset="-78"/>
              </a:rPr>
              <a:t>.</a:t>
            </a:r>
          </a:p>
        </p:txBody>
      </p:sp>
      <p:pic>
        <p:nvPicPr>
          <p:cNvPr id="77" name="Picture 76" descr="نویسنده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5328" y="4884811"/>
            <a:ext cx="2859135" cy="2821875"/>
          </a:xfrm>
          <a:prstGeom prst="rect">
            <a:avLst/>
          </a:prstGeom>
        </p:spPr>
      </p:pic>
      <p:sp>
        <p:nvSpPr>
          <p:cNvPr id="78" name="TextBox 77"/>
          <p:cNvSpPr txBox="1"/>
          <p:nvPr/>
        </p:nvSpPr>
        <p:spPr>
          <a:xfrm>
            <a:off x="411480" y="18150840"/>
            <a:ext cx="10058400" cy="2257028"/>
          </a:xfrm>
          <a:prstGeom prst="rect">
            <a:avLst/>
          </a:prstGeom>
          <a:noFill/>
        </p:spPr>
        <p:txBody>
          <a:bodyPr wrap="square" lIns="25400" tIns="12700" rIns="25400" bIns="12700">
            <a:spAutoFit/>
          </a:bodyPr>
          <a:lstStyle/>
          <a:p>
            <a:pPr algn="just" rtl="1"/>
            <a:r>
              <a:rPr sz="2900" b="0">
                <a:solidFill>
                  <a:srgbClr val="141414"/>
                </a:solidFill>
                <a:latin typeface="B Nazanin"/>
                <a:cs typeface="B Nazanin" panose="00000400000000000000" pitchFamily="2" charset="-78"/>
              </a:rPr>
              <a:t>اقدام‌پژوهی طی ۶ ماه در یک کلاس دهم تجربی با مشارکت ۳۰ دانش‌آموز انجام شد.
• برنامه «کلاس سبز»: کاهش مصرف کاغذ، حذف پلاستیک یک‌بارمصرف و الگوسازی رفتاری معلم.
• ابزارها: چک‌لیست روزانه پسماند، مقیاس ۵‌گزینه‌ای خودکارآمدی سلامت، مشاهده کلاسی و گزارش روایتی دانش‌آموزان.</a:t>
            </a:r>
          </a:p>
        </p:txBody>
      </p:sp>
      <p:sp>
        <p:nvSpPr>
          <p:cNvPr id="79" name="TextBox 78"/>
          <p:cNvSpPr txBox="1"/>
          <p:nvPr/>
        </p:nvSpPr>
        <p:spPr>
          <a:xfrm>
            <a:off x="22037040" y="11201400"/>
            <a:ext cx="10058400" cy="2703304"/>
          </a:xfrm>
          <a:prstGeom prst="rect">
            <a:avLst/>
          </a:prstGeom>
          <a:noFill/>
        </p:spPr>
        <p:txBody>
          <a:bodyPr wrap="square" lIns="25400" tIns="12700" rIns="25400" bIns="12700">
            <a:spAutoFit/>
          </a:bodyPr>
          <a:lstStyle/>
          <a:p>
            <a:pPr algn="just" rtl="1"/>
            <a:r>
              <a:rPr sz="2900" b="0" dirty="0" err="1">
                <a:solidFill>
                  <a:srgbClr val="141414"/>
                </a:solidFill>
                <a:latin typeface="B Nazanin"/>
                <a:cs typeface="B Nazanin" panose="00000400000000000000" pitchFamily="2" charset="-78"/>
              </a:rPr>
              <a:t>نتایج</a:t>
            </a:r>
            <a:r>
              <a:rPr sz="2900" b="0" dirty="0">
                <a:solidFill>
                  <a:srgbClr val="141414"/>
                </a:solidFill>
                <a:latin typeface="B Nazanin"/>
                <a:cs typeface="B Nazanin" panose="00000400000000000000" pitchFamily="2" charset="-78"/>
              </a:rPr>
              <a:t> </a:t>
            </a:r>
            <a:r>
              <a:rPr sz="2900" b="0" dirty="0" err="1">
                <a:solidFill>
                  <a:srgbClr val="141414"/>
                </a:solidFill>
                <a:latin typeface="B Nazanin"/>
                <a:cs typeface="B Nazanin" panose="00000400000000000000" pitchFamily="2" charset="-78"/>
              </a:rPr>
              <a:t>پس</a:t>
            </a:r>
            <a:r>
              <a:rPr sz="2900" b="0" dirty="0">
                <a:solidFill>
                  <a:srgbClr val="141414"/>
                </a:solidFill>
                <a:latin typeface="B Nazanin"/>
                <a:cs typeface="B Nazanin" panose="00000400000000000000" pitchFamily="2" charset="-78"/>
              </a:rPr>
              <a:t> </a:t>
            </a:r>
            <a:r>
              <a:rPr sz="2900" b="0" dirty="0" err="1">
                <a:solidFill>
                  <a:srgbClr val="141414"/>
                </a:solidFill>
                <a:latin typeface="B Nazanin"/>
                <a:cs typeface="B Nazanin" panose="00000400000000000000" pitchFamily="2" charset="-78"/>
              </a:rPr>
              <a:t>از</a:t>
            </a:r>
            <a:r>
              <a:rPr sz="2900" b="0" dirty="0">
                <a:solidFill>
                  <a:srgbClr val="141414"/>
                </a:solidFill>
                <a:latin typeface="B Nazanin"/>
                <a:cs typeface="B Nazanin" panose="00000400000000000000" pitchFamily="2" charset="-78"/>
              </a:rPr>
              <a:t> </a:t>
            </a:r>
            <a:r>
              <a:rPr sz="2900" b="0" dirty="0" err="1">
                <a:solidFill>
                  <a:srgbClr val="141414"/>
                </a:solidFill>
                <a:latin typeface="B Nazanin"/>
                <a:cs typeface="B Nazanin" panose="00000400000000000000" pitchFamily="2" charset="-78"/>
              </a:rPr>
              <a:t>اجرای</a:t>
            </a:r>
            <a:r>
              <a:rPr sz="2900" b="0" dirty="0">
                <a:solidFill>
                  <a:srgbClr val="141414"/>
                </a:solidFill>
                <a:latin typeface="B Nazanin"/>
                <a:cs typeface="B Nazanin" panose="00000400000000000000" pitchFamily="2" charset="-78"/>
              </a:rPr>
              <a:t> </a:t>
            </a:r>
            <a:r>
              <a:rPr sz="2900" b="0" dirty="0" err="1">
                <a:solidFill>
                  <a:srgbClr val="141414"/>
                </a:solidFill>
                <a:latin typeface="B Nazanin"/>
                <a:cs typeface="B Nazanin" panose="00000400000000000000" pitchFamily="2" charset="-78"/>
              </a:rPr>
              <a:t>برنامه</a:t>
            </a:r>
            <a:r>
              <a:rPr sz="2900" b="0" dirty="0">
                <a:solidFill>
                  <a:srgbClr val="141414"/>
                </a:solidFill>
                <a:latin typeface="B Nazanin"/>
                <a:cs typeface="B Nazanin" panose="00000400000000000000" pitchFamily="2" charset="-78"/>
              </a:rPr>
              <a:t>:
• </a:t>
            </a:r>
            <a:r>
              <a:rPr sz="2900" b="0" dirty="0" err="1">
                <a:solidFill>
                  <a:srgbClr val="141414"/>
                </a:solidFill>
                <a:latin typeface="B Nazanin"/>
                <a:cs typeface="B Nazanin" panose="00000400000000000000" pitchFamily="2" charset="-78"/>
              </a:rPr>
              <a:t>پسماند</a:t>
            </a:r>
            <a:r>
              <a:rPr sz="2900" b="0" dirty="0">
                <a:solidFill>
                  <a:srgbClr val="141414"/>
                </a:solidFill>
                <a:latin typeface="B Nazanin"/>
                <a:cs typeface="B Nazanin" panose="00000400000000000000" pitchFamily="2" charset="-78"/>
              </a:rPr>
              <a:t> </a:t>
            </a:r>
            <a:r>
              <a:rPr sz="2900" b="0" dirty="0" err="1">
                <a:solidFill>
                  <a:srgbClr val="141414"/>
                </a:solidFill>
                <a:latin typeface="B Nazanin"/>
                <a:cs typeface="B Nazanin" panose="00000400000000000000" pitchFamily="2" charset="-78"/>
              </a:rPr>
              <a:t>کلاس</a:t>
            </a:r>
            <a:r>
              <a:rPr sz="2900" b="0" dirty="0">
                <a:solidFill>
                  <a:srgbClr val="141414"/>
                </a:solidFill>
                <a:latin typeface="B Nazanin"/>
                <a:cs typeface="B Nazanin" panose="00000400000000000000" pitchFamily="2" charset="-78"/>
              </a:rPr>
              <a:t>: </a:t>
            </a:r>
            <a:r>
              <a:rPr sz="2900" b="0" dirty="0" err="1">
                <a:solidFill>
                  <a:srgbClr val="141414"/>
                </a:solidFill>
                <a:latin typeface="B Nazanin"/>
                <a:cs typeface="B Nazanin" panose="00000400000000000000" pitchFamily="2" charset="-78"/>
              </a:rPr>
              <a:t>از</a:t>
            </a:r>
            <a:r>
              <a:rPr sz="2900" b="0" dirty="0">
                <a:solidFill>
                  <a:srgbClr val="141414"/>
                </a:solidFill>
                <a:latin typeface="B Nazanin"/>
                <a:cs typeface="B Nazanin" panose="00000400000000000000" pitchFamily="2" charset="-78"/>
              </a:rPr>
              <a:t> ۲/۵ </a:t>
            </a:r>
            <a:r>
              <a:rPr sz="2900" b="0" dirty="0" err="1">
                <a:solidFill>
                  <a:srgbClr val="141414"/>
                </a:solidFill>
                <a:latin typeface="B Nazanin"/>
                <a:cs typeface="B Nazanin" panose="00000400000000000000" pitchFamily="2" charset="-78"/>
              </a:rPr>
              <a:t>به</a:t>
            </a:r>
            <a:r>
              <a:rPr sz="2900" b="0" dirty="0">
                <a:solidFill>
                  <a:srgbClr val="141414"/>
                </a:solidFill>
                <a:latin typeface="B Nazanin"/>
                <a:cs typeface="B Nazanin" panose="00000400000000000000" pitchFamily="2" charset="-78"/>
              </a:rPr>
              <a:t> ۰/۸ </a:t>
            </a:r>
            <a:r>
              <a:rPr sz="2900" b="0" dirty="0" err="1">
                <a:solidFill>
                  <a:srgbClr val="141414"/>
                </a:solidFill>
                <a:latin typeface="B Nazanin"/>
                <a:cs typeface="B Nazanin" panose="00000400000000000000" pitchFamily="2" charset="-78"/>
              </a:rPr>
              <a:t>کیلوگرم</a:t>
            </a:r>
            <a:r>
              <a:rPr sz="2900" b="0" dirty="0">
                <a:solidFill>
                  <a:srgbClr val="141414"/>
                </a:solidFill>
                <a:latin typeface="B Nazanin"/>
                <a:cs typeface="B Nazanin" panose="00000400000000000000" pitchFamily="2" charset="-78"/>
              </a:rPr>
              <a:t> </a:t>
            </a:r>
            <a:r>
              <a:rPr sz="2900" b="0" dirty="0" err="1">
                <a:solidFill>
                  <a:srgbClr val="141414"/>
                </a:solidFill>
                <a:latin typeface="B Nazanin"/>
                <a:cs typeface="B Nazanin" panose="00000400000000000000" pitchFamily="2" charset="-78"/>
              </a:rPr>
              <a:t>در</a:t>
            </a:r>
            <a:r>
              <a:rPr sz="2900" b="0" dirty="0">
                <a:solidFill>
                  <a:srgbClr val="141414"/>
                </a:solidFill>
                <a:latin typeface="B Nazanin"/>
                <a:cs typeface="B Nazanin" panose="00000400000000000000" pitchFamily="2" charset="-78"/>
              </a:rPr>
              <a:t> </a:t>
            </a:r>
            <a:r>
              <a:rPr sz="2900" b="0" dirty="0" err="1">
                <a:solidFill>
                  <a:srgbClr val="141414"/>
                </a:solidFill>
                <a:latin typeface="B Nazanin"/>
                <a:cs typeface="B Nazanin" panose="00000400000000000000" pitchFamily="2" charset="-78"/>
              </a:rPr>
              <a:t>هر</a:t>
            </a:r>
            <a:r>
              <a:rPr sz="2900" b="0" dirty="0">
                <a:solidFill>
                  <a:srgbClr val="141414"/>
                </a:solidFill>
                <a:latin typeface="B Nazanin"/>
                <a:cs typeface="B Nazanin" panose="00000400000000000000" pitchFamily="2" charset="-78"/>
              </a:rPr>
              <a:t> </a:t>
            </a:r>
            <a:r>
              <a:rPr sz="2900" b="0" dirty="0" err="1">
                <a:solidFill>
                  <a:srgbClr val="141414"/>
                </a:solidFill>
                <a:latin typeface="B Nazanin"/>
                <a:cs typeface="B Nazanin" panose="00000400000000000000" pitchFamily="2" charset="-78"/>
              </a:rPr>
              <a:t>جلسه</a:t>
            </a:r>
            <a:r>
              <a:rPr sz="2900" b="0" dirty="0">
                <a:solidFill>
                  <a:srgbClr val="141414"/>
                </a:solidFill>
                <a:latin typeface="B Nazanin"/>
                <a:cs typeface="B Nazanin" panose="00000400000000000000" pitchFamily="2" charset="-78"/>
              </a:rPr>
              <a:t>؛ </a:t>
            </a:r>
            <a:r>
              <a:rPr sz="2900" b="0" dirty="0" err="1">
                <a:solidFill>
                  <a:srgbClr val="141414"/>
                </a:solidFill>
                <a:latin typeface="B Nazanin"/>
                <a:cs typeface="B Nazanin" panose="00000400000000000000" pitchFamily="2" charset="-78"/>
              </a:rPr>
              <a:t>کاهش</a:t>
            </a:r>
            <a:r>
              <a:rPr sz="2900" b="0" dirty="0">
                <a:solidFill>
                  <a:srgbClr val="141414"/>
                </a:solidFill>
                <a:latin typeface="B Nazanin"/>
                <a:cs typeface="B Nazanin" panose="00000400000000000000" pitchFamily="2" charset="-78"/>
              </a:rPr>
              <a:t> ۶۸٪.
• </a:t>
            </a:r>
            <a:r>
              <a:rPr sz="2900" b="0" dirty="0" err="1">
                <a:solidFill>
                  <a:srgbClr val="141414"/>
                </a:solidFill>
                <a:latin typeface="B Nazanin"/>
                <a:cs typeface="B Nazanin" panose="00000400000000000000" pitchFamily="2" charset="-78"/>
              </a:rPr>
              <a:t>مصرف</a:t>
            </a:r>
            <a:r>
              <a:rPr sz="2900" b="0" dirty="0">
                <a:solidFill>
                  <a:srgbClr val="141414"/>
                </a:solidFill>
                <a:latin typeface="B Nazanin"/>
                <a:cs typeface="B Nazanin" panose="00000400000000000000" pitchFamily="2" charset="-78"/>
              </a:rPr>
              <a:t> </a:t>
            </a:r>
            <a:r>
              <a:rPr sz="2900" b="0" dirty="0" err="1">
                <a:solidFill>
                  <a:srgbClr val="141414"/>
                </a:solidFill>
                <a:latin typeface="B Nazanin"/>
                <a:cs typeface="B Nazanin" panose="00000400000000000000" pitchFamily="2" charset="-78"/>
              </a:rPr>
              <a:t>کاغذ</a:t>
            </a:r>
            <a:r>
              <a:rPr sz="2900" b="0" dirty="0">
                <a:solidFill>
                  <a:srgbClr val="141414"/>
                </a:solidFill>
                <a:latin typeface="B Nazanin"/>
                <a:cs typeface="B Nazanin" panose="00000400000000000000" pitchFamily="2" charset="-78"/>
              </a:rPr>
              <a:t>: ۷۵٪ </a:t>
            </a:r>
            <a:r>
              <a:rPr sz="2900" b="0" dirty="0" err="1">
                <a:solidFill>
                  <a:srgbClr val="141414"/>
                </a:solidFill>
                <a:latin typeface="B Nazanin"/>
                <a:cs typeface="B Nazanin" panose="00000400000000000000" pitchFamily="2" charset="-78"/>
              </a:rPr>
              <a:t>کاهش</a:t>
            </a:r>
            <a:r>
              <a:rPr sz="2900" b="0" dirty="0">
                <a:solidFill>
                  <a:srgbClr val="141414"/>
                </a:solidFill>
                <a:latin typeface="B Nazanin"/>
                <a:cs typeface="B Nazanin" panose="00000400000000000000" pitchFamily="2" charset="-78"/>
              </a:rPr>
              <a:t>.
• </a:t>
            </a:r>
            <a:r>
              <a:rPr sz="2900" b="0" dirty="0" err="1">
                <a:solidFill>
                  <a:srgbClr val="141414"/>
                </a:solidFill>
                <a:latin typeface="B Nazanin"/>
                <a:cs typeface="B Nazanin" panose="00000400000000000000" pitchFamily="2" charset="-78"/>
              </a:rPr>
              <a:t>خودکارآمدی</a:t>
            </a:r>
            <a:r>
              <a:rPr sz="2900" b="0" dirty="0">
                <a:solidFill>
                  <a:srgbClr val="141414"/>
                </a:solidFill>
                <a:latin typeface="B Nazanin"/>
                <a:cs typeface="B Nazanin" panose="00000400000000000000" pitchFamily="2" charset="-78"/>
              </a:rPr>
              <a:t> </a:t>
            </a:r>
            <a:r>
              <a:rPr sz="2900" b="0" dirty="0" err="1">
                <a:solidFill>
                  <a:srgbClr val="141414"/>
                </a:solidFill>
                <a:latin typeface="B Nazanin"/>
                <a:cs typeface="B Nazanin" panose="00000400000000000000" pitchFamily="2" charset="-78"/>
              </a:rPr>
              <a:t>سلامت</a:t>
            </a:r>
            <a:r>
              <a:rPr sz="2900" b="0" dirty="0">
                <a:solidFill>
                  <a:srgbClr val="141414"/>
                </a:solidFill>
                <a:latin typeface="B Nazanin"/>
                <a:cs typeface="B Nazanin" panose="00000400000000000000" pitchFamily="2" charset="-78"/>
              </a:rPr>
              <a:t>: </a:t>
            </a:r>
            <a:r>
              <a:rPr sz="2900" b="0" dirty="0" err="1">
                <a:solidFill>
                  <a:srgbClr val="141414"/>
                </a:solidFill>
                <a:latin typeface="B Nazanin"/>
                <a:cs typeface="B Nazanin" panose="00000400000000000000" pitchFamily="2" charset="-78"/>
              </a:rPr>
              <a:t>افزایش</a:t>
            </a:r>
            <a:r>
              <a:rPr sz="2900" b="0" dirty="0">
                <a:solidFill>
                  <a:srgbClr val="141414"/>
                </a:solidFill>
                <a:latin typeface="B Nazanin"/>
                <a:cs typeface="B Nazanin" panose="00000400000000000000" pitchFamily="2" charset="-78"/>
              </a:rPr>
              <a:t> </a:t>
            </a:r>
            <a:r>
              <a:rPr sz="2900" b="0" dirty="0" err="1">
                <a:solidFill>
                  <a:srgbClr val="141414"/>
                </a:solidFill>
                <a:latin typeface="B Nazanin"/>
                <a:cs typeface="B Nazanin" panose="00000400000000000000" pitchFamily="2" charset="-78"/>
              </a:rPr>
              <a:t>میانگین</a:t>
            </a:r>
            <a:r>
              <a:rPr sz="2900" b="0" dirty="0">
                <a:solidFill>
                  <a:srgbClr val="141414"/>
                </a:solidFill>
                <a:latin typeface="B Nazanin"/>
                <a:cs typeface="B Nazanin" panose="00000400000000000000" pitchFamily="2" charset="-78"/>
              </a:rPr>
              <a:t> </a:t>
            </a:r>
            <a:r>
              <a:rPr sz="2900" b="0" dirty="0" err="1">
                <a:solidFill>
                  <a:srgbClr val="141414"/>
                </a:solidFill>
                <a:latin typeface="B Nazanin"/>
                <a:cs typeface="B Nazanin" panose="00000400000000000000" pitchFamily="2" charset="-78"/>
              </a:rPr>
              <a:t>از</a:t>
            </a:r>
            <a:r>
              <a:rPr sz="2900" b="0" dirty="0">
                <a:solidFill>
                  <a:srgbClr val="141414"/>
                </a:solidFill>
                <a:latin typeface="B Nazanin"/>
                <a:cs typeface="B Nazanin" panose="00000400000000000000" pitchFamily="2" charset="-78"/>
              </a:rPr>
              <a:t> ۳/۲ </a:t>
            </a:r>
            <a:r>
              <a:rPr sz="2900" b="0" dirty="0" err="1">
                <a:solidFill>
                  <a:srgbClr val="141414"/>
                </a:solidFill>
                <a:latin typeface="B Nazanin"/>
                <a:cs typeface="B Nazanin" panose="00000400000000000000" pitchFamily="2" charset="-78"/>
              </a:rPr>
              <a:t>به</a:t>
            </a:r>
            <a:r>
              <a:rPr sz="2900" b="0" dirty="0">
                <a:solidFill>
                  <a:srgbClr val="141414"/>
                </a:solidFill>
                <a:latin typeface="B Nazanin"/>
                <a:cs typeface="B Nazanin" panose="00000400000000000000" pitchFamily="2" charset="-78"/>
              </a:rPr>
              <a:t> ۴/۷ </a:t>
            </a:r>
            <a:r>
              <a:rPr sz="2900" b="0" dirty="0" err="1">
                <a:solidFill>
                  <a:srgbClr val="141414"/>
                </a:solidFill>
                <a:latin typeface="B Nazanin"/>
                <a:cs typeface="B Nazanin" panose="00000400000000000000" pitchFamily="2" charset="-78"/>
              </a:rPr>
              <a:t>از</a:t>
            </a:r>
            <a:r>
              <a:rPr sz="2900" b="0" dirty="0">
                <a:solidFill>
                  <a:srgbClr val="141414"/>
                </a:solidFill>
                <a:latin typeface="B Nazanin"/>
                <a:cs typeface="B Nazanin" panose="00000400000000000000" pitchFamily="2" charset="-78"/>
              </a:rPr>
              <a:t> ۵.
• </a:t>
            </a:r>
            <a:r>
              <a:rPr sz="2900" b="0" dirty="0" err="1">
                <a:solidFill>
                  <a:srgbClr val="141414"/>
                </a:solidFill>
                <a:latin typeface="B Nazanin"/>
                <a:cs typeface="B Nazanin" panose="00000400000000000000" pitchFamily="2" charset="-78"/>
              </a:rPr>
              <a:t>مشارکت</a:t>
            </a:r>
            <a:r>
              <a:rPr sz="2900" b="0" dirty="0">
                <a:solidFill>
                  <a:srgbClr val="141414"/>
                </a:solidFill>
                <a:latin typeface="B Nazanin"/>
                <a:cs typeface="B Nazanin" panose="00000400000000000000" pitchFamily="2" charset="-78"/>
              </a:rPr>
              <a:t> </a:t>
            </a:r>
            <a:r>
              <a:rPr sz="2900" b="0" dirty="0" err="1">
                <a:solidFill>
                  <a:srgbClr val="141414"/>
                </a:solidFill>
                <a:latin typeface="B Nazanin"/>
                <a:cs typeface="B Nazanin" panose="00000400000000000000" pitchFamily="2" charset="-78"/>
              </a:rPr>
              <a:t>دانش‌آموزان</a:t>
            </a:r>
            <a:r>
              <a:rPr sz="2900" b="0" dirty="0">
                <a:solidFill>
                  <a:srgbClr val="141414"/>
                </a:solidFill>
                <a:latin typeface="B Nazanin"/>
                <a:cs typeface="B Nazanin" panose="00000400000000000000" pitchFamily="2" charset="-78"/>
              </a:rPr>
              <a:t>: </a:t>
            </a:r>
            <a:r>
              <a:rPr sz="2900" b="0" dirty="0" err="1">
                <a:solidFill>
                  <a:srgbClr val="141414"/>
                </a:solidFill>
                <a:latin typeface="B Nazanin"/>
                <a:cs typeface="B Nazanin" panose="00000400000000000000" pitchFamily="2" charset="-78"/>
              </a:rPr>
              <a:t>از</a:t>
            </a:r>
            <a:r>
              <a:rPr sz="2900" b="0" dirty="0">
                <a:solidFill>
                  <a:srgbClr val="141414"/>
                </a:solidFill>
                <a:latin typeface="B Nazanin"/>
                <a:cs typeface="B Nazanin" panose="00000400000000000000" pitchFamily="2" charset="-78"/>
              </a:rPr>
              <a:t> ۳۰٪ </a:t>
            </a:r>
            <a:r>
              <a:rPr sz="2900" b="0" dirty="0" err="1">
                <a:solidFill>
                  <a:srgbClr val="141414"/>
                </a:solidFill>
                <a:latin typeface="B Nazanin"/>
                <a:cs typeface="B Nazanin" panose="00000400000000000000" pitchFamily="2" charset="-78"/>
              </a:rPr>
              <a:t>در</a:t>
            </a:r>
            <a:r>
              <a:rPr sz="2900" b="0" dirty="0">
                <a:solidFill>
                  <a:srgbClr val="141414"/>
                </a:solidFill>
                <a:latin typeface="B Nazanin"/>
                <a:cs typeface="B Nazanin" panose="00000400000000000000" pitchFamily="2" charset="-78"/>
              </a:rPr>
              <a:t> </a:t>
            </a:r>
            <a:r>
              <a:rPr sz="2900" b="0" dirty="0" err="1">
                <a:solidFill>
                  <a:srgbClr val="141414"/>
                </a:solidFill>
                <a:latin typeface="B Nazanin"/>
                <a:cs typeface="B Nazanin" panose="00000400000000000000" pitchFamily="2" charset="-78"/>
              </a:rPr>
              <a:t>ماه</a:t>
            </a:r>
            <a:r>
              <a:rPr sz="2900" b="0" dirty="0">
                <a:solidFill>
                  <a:srgbClr val="141414"/>
                </a:solidFill>
                <a:latin typeface="B Nazanin"/>
                <a:cs typeface="B Nazanin" panose="00000400000000000000" pitchFamily="2" charset="-78"/>
              </a:rPr>
              <a:t> </a:t>
            </a:r>
            <a:r>
              <a:rPr sz="2900" b="0" dirty="0" err="1">
                <a:solidFill>
                  <a:srgbClr val="141414"/>
                </a:solidFill>
                <a:latin typeface="B Nazanin"/>
                <a:cs typeface="B Nazanin" panose="00000400000000000000" pitchFamily="2" charset="-78"/>
              </a:rPr>
              <a:t>اول</a:t>
            </a:r>
            <a:r>
              <a:rPr sz="2900" b="0" dirty="0">
                <a:solidFill>
                  <a:srgbClr val="141414"/>
                </a:solidFill>
                <a:latin typeface="B Nazanin"/>
                <a:cs typeface="B Nazanin" panose="00000400000000000000" pitchFamily="2" charset="-78"/>
              </a:rPr>
              <a:t> </a:t>
            </a:r>
            <a:r>
              <a:rPr sz="2900" b="0" dirty="0" err="1">
                <a:solidFill>
                  <a:srgbClr val="141414"/>
                </a:solidFill>
                <a:latin typeface="B Nazanin"/>
                <a:cs typeface="B Nazanin" panose="00000400000000000000" pitchFamily="2" charset="-78"/>
              </a:rPr>
              <a:t>به</a:t>
            </a:r>
            <a:r>
              <a:rPr sz="2900" b="0" dirty="0">
                <a:solidFill>
                  <a:srgbClr val="141414"/>
                </a:solidFill>
                <a:latin typeface="B Nazanin"/>
                <a:cs typeface="B Nazanin" panose="00000400000000000000" pitchFamily="2" charset="-78"/>
              </a:rPr>
              <a:t> </a:t>
            </a:r>
            <a:r>
              <a:rPr sz="2900" b="0" dirty="0" err="1">
                <a:solidFill>
                  <a:srgbClr val="141414"/>
                </a:solidFill>
                <a:latin typeface="B Nazanin"/>
                <a:cs typeface="B Nazanin" panose="00000400000000000000" pitchFamily="2" charset="-78"/>
              </a:rPr>
              <a:t>بیش</a:t>
            </a:r>
            <a:r>
              <a:rPr sz="2900" b="0" dirty="0">
                <a:solidFill>
                  <a:srgbClr val="141414"/>
                </a:solidFill>
                <a:latin typeface="B Nazanin"/>
                <a:cs typeface="B Nazanin" panose="00000400000000000000" pitchFamily="2" charset="-78"/>
              </a:rPr>
              <a:t> </a:t>
            </a:r>
            <a:r>
              <a:rPr sz="2900" b="0" dirty="0" err="1">
                <a:solidFill>
                  <a:srgbClr val="141414"/>
                </a:solidFill>
                <a:latin typeface="B Nazanin"/>
                <a:cs typeface="B Nazanin" panose="00000400000000000000" pitchFamily="2" charset="-78"/>
              </a:rPr>
              <a:t>از</a:t>
            </a:r>
            <a:r>
              <a:rPr sz="2900" b="0" dirty="0">
                <a:solidFill>
                  <a:srgbClr val="141414"/>
                </a:solidFill>
                <a:latin typeface="B Nazanin"/>
                <a:cs typeface="B Nazanin" panose="00000400000000000000" pitchFamily="2" charset="-78"/>
              </a:rPr>
              <a:t> ۸۵٪ </a:t>
            </a:r>
            <a:r>
              <a:rPr sz="2900" b="0" dirty="0" err="1">
                <a:solidFill>
                  <a:srgbClr val="141414"/>
                </a:solidFill>
                <a:latin typeface="B Nazanin"/>
                <a:cs typeface="B Nazanin" panose="00000400000000000000" pitchFamily="2" charset="-78"/>
              </a:rPr>
              <a:t>در</a:t>
            </a:r>
            <a:r>
              <a:rPr sz="2900" b="0" dirty="0">
                <a:solidFill>
                  <a:srgbClr val="141414"/>
                </a:solidFill>
                <a:latin typeface="B Nazanin"/>
                <a:cs typeface="B Nazanin" panose="00000400000000000000" pitchFamily="2" charset="-78"/>
              </a:rPr>
              <a:t> </a:t>
            </a:r>
            <a:r>
              <a:rPr sz="2900" b="0" dirty="0" err="1">
                <a:solidFill>
                  <a:srgbClr val="141414"/>
                </a:solidFill>
                <a:latin typeface="B Nazanin"/>
                <a:cs typeface="B Nazanin" panose="00000400000000000000" pitchFamily="2" charset="-78"/>
              </a:rPr>
              <a:t>ماه</a:t>
            </a:r>
            <a:r>
              <a:rPr sz="2900" b="0" dirty="0">
                <a:solidFill>
                  <a:srgbClr val="141414"/>
                </a:solidFill>
                <a:latin typeface="B Nazanin"/>
                <a:cs typeface="B Nazanin" panose="00000400000000000000" pitchFamily="2" charset="-78"/>
              </a:rPr>
              <a:t> </a:t>
            </a:r>
            <a:r>
              <a:rPr sz="2900" b="0" dirty="0" err="1">
                <a:solidFill>
                  <a:srgbClr val="141414"/>
                </a:solidFill>
                <a:latin typeface="B Nazanin"/>
                <a:cs typeface="B Nazanin" panose="00000400000000000000" pitchFamily="2" charset="-78"/>
              </a:rPr>
              <a:t>ششم</a:t>
            </a:r>
            <a:r>
              <a:rPr sz="2900" b="0" dirty="0">
                <a:solidFill>
                  <a:srgbClr val="141414"/>
                </a:solidFill>
                <a:latin typeface="B Nazanin"/>
                <a:cs typeface="B Nazanin" panose="00000400000000000000" pitchFamily="2" charset="-78"/>
              </a:rPr>
              <a:t>.
• ۷۰٪ </a:t>
            </a:r>
            <a:r>
              <a:rPr sz="2900" b="0" dirty="0" err="1">
                <a:solidFill>
                  <a:srgbClr val="141414"/>
                </a:solidFill>
                <a:latin typeface="B Nazanin"/>
                <a:cs typeface="B Nazanin" panose="00000400000000000000" pitchFamily="2" charset="-78"/>
              </a:rPr>
              <a:t>دانش‌آموزان</a:t>
            </a:r>
            <a:r>
              <a:rPr sz="2900" b="0" dirty="0">
                <a:solidFill>
                  <a:srgbClr val="141414"/>
                </a:solidFill>
                <a:latin typeface="B Nazanin"/>
                <a:cs typeface="B Nazanin" panose="00000400000000000000" pitchFamily="2" charset="-78"/>
              </a:rPr>
              <a:t>، </a:t>
            </a:r>
            <a:r>
              <a:rPr sz="2900" b="0" dirty="0" err="1">
                <a:solidFill>
                  <a:srgbClr val="141414"/>
                </a:solidFill>
                <a:latin typeface="B Nazanin"/>
                <a:cs typeface="B Nazanin" panose="00000400000000000000" pitchFamily="2" charset="-78"/>
              </a:rPr>
              <a:t>ادامه</a:t>
            </a:r>
            <a:r>
              <a:rPr sz="2900" b="0" dirty="0">
                <a:solidFill>
                  <a:srgbClr val="141414"/>
                </a:solidFill>
                <a:latin typeface="B Nazanin"/>
                <a:cs typeface="B Nazanin" panose="00000400000000000000" pitchFamily="2" charset="-78"/>
              </a:rPr>
              <a:t> </a:t>
            </a:r>
            <a:r>
              <a:rPr sz="2900" b="0" dirty="0" err="1">
                <a:solidFill>
                  <a:srgbClr val="141414"/>
                </a:solidFill>
                <a:latin typeface="B Nazanin"/>
                <a:cs typeface="B Nazanin" panose="00000400000000000000" pitchFamily="2" charset="-78"/>
              </a:rPr>
              <a:t>برخی</a:t>
            </a:r>
            <a:r>
              <a:rPr sz="2900" b="0" dirty="0">
                <a:solidFill>
                  <a:srgbClr val="141414"/>
                </a:solidFill>
                <a:latin typeface="B Nazanin"/>
                <a:cs typeface="B Nazanin" panose="00000400000000000000" pitchFamily="2" charset="-78"/>
              </a:rPr>
              <a:t> </a:t>
            </a:r>
            <a:r>
              <a:rPr sz="2900" b="0" dirty="0" err="1">
                <a:solidFill>
                  <a:srgbClr val="141414"/>
                </a:solidFill>
                <a:latin typeface="B Nazanin"/>
                <a:cs typeface="B Nazanin" panose="00000400000000000000" pitchFamily="2" charset="-78"/>
              </a:rPr>
              <a:t>رفتارهای</a:t>
            </a:r>
            <a:r>
              <a:rPr sz="2900" b="0" dirty="0">
                <a:solidFill>
                  <a:srgbClr val="141414"/>
                </a:solidFill>
                <a:latin typeface="B Nazanin"/>
                <a:cs typeface="B Nazanin" panose="00000400000000000000" pitchFamily="2" charset="-78"/>
              </a:rPr>
              <a:t> </a:t>
            </a:r>
            <a:r>
              <a:rPr sz="2900" b="0" dirty="0" err="1">
                <a:solidFill>
                  <a:srgbClr val="141414"/>
                </a:solidFill>
                <a:latin typeface="B Nazanin"/>
                <a:cs typeface="B Nazanin" panose="00000400000000000000" pitchFamily="2" charset="-78"/>
              </a:rPr>
              <a:t>محیط‌زیستی</a:t>
            </a:r>
            <a:r>
              <a:rPr sz="2900" b="0" dirty="0">
                <a:solidFill>
                  <a:srgbClr val="141414"/>
                </a:solidFill>
                <a:latin typeface="B Nazanin"/>
                <a:cs typeface="B Nazanin" panose="00000400000000000000" pitchFamily="2" charset="-78"/>
              </a:rPr>
              <a:t> </a:t>
            </a:r>
            <a:r>
              <a:rPr sz="2900" b="0" dirty="0" err="1">
                <a:solidFill>
                  <a:srgbClr val="141414"/>
                </a:solidFill>
                <a:latin typeface="B Nazanin"/>
                <a:cs typeface="B Nazanin" panose="00000400000000000000" pitchFamily="2" charset="-78"/>
              </a:rPr>
              <a:t>در</a:t>
            </a:r>
            <a:r>
              <a:rPr sz="2900" b="0" dirty="0">
                <a:solidFill>
                  <a:srgbClr val="141414"/>
                </a:solidFill>
                <a:latin typeface="B Nazanin"/>
                <a:cs typeface="B Nazanin" panose="00000400000000000000" pitchFamily="2" charset="-78"/>
              </a:rPr>
              <a:t> </a:t>
            </a:r>
            <a:r>
              <a:rPr sz="2900" b="0" dirty="0" err="1">
                <a:solidFill>
                  <a:srgbClr val="141414"/>
                </a:solidFill>
                <a:latin typeface="B Nazanin"/>
                <a:cs typeface="B Nazanin" panose="00000400000000000000" pitchFamily="2" charset="-78"/>
              </a:rPr>
              <a:t>خانه</a:t>
            </a:r>
            <a:r>
              <a:rPr sz="2900" b="0" dirty="0">
                <a:solidFill>
                  <a:srgbClr val="141414"/>
                </a:solidFill>
                <a:latin typeface="B Nazanin"/>
                <a:cs typeface="B Nazanin" panose="00000400000000000000" pitchFamily="2" charset="-78"/>
              </a:rPr>
              <a:t> </a:t>
            </a:r>
            <a:r>
              <a:rPr sz="2900" b="0" dirty="0" err="1">
                <a:solidFill>
                  <a:srgbClr val="141414"/>
                </a:solidFill>
                <a:latin typeface="B Nazanin"/>
                <a:cs typeface="B Nazanin" panose="00000400000000000000" pitchFamily="2" charset="-78"/>
              </a:rPr>
              <a:t>را</a:t>
            </a:r>
            <a:r>
              <a:rPr sz="2900" b="0" dirty="0">
                <a:solidFill>
                  <a:srgbClr val="141414"/>
                </a:solidFill>
                <a:latin typeface="B Nazanin"/>
                <a:cs typeface="B Nazanin" panose="00000400000000000000" pitchFamily="2" charset="-78"/>
              </a:rPr>
              <a:t> </a:t>
            </a:r>
            <a:r>
              <a:rPr sz="2900" b="0" dirty="0" err="1">
                <a:solidFill>
                  <a:srgbClr val="141414"/>
                </a:solidFill>
                <a:latin typeface="B Nazanin"/>
                <a:cs typeface="B Nazanin" panose="00000400000000000000" pitchFamily="2" charset="-78"/>
              </a:rPr>
              <a:t>گزارش</a:t>
            </a:r>
            <a:r>
              <a:rPr sz="2900" b="0" dirty="0">
                <a:solidFill>
                  <a:srgbClr val="141414"/>
                </a:solidFill>
                <a:latin typeface="B Nazanin"/>
                <a:cs typeface="B Nazanin" panose="00000400000000000000" pitchFamily="2" charset="-78"/>
              </a:rPr>
              <a:t> </a:t>
            </a:r>
            <a:r>
              <a:rPr sz="2900" b="0" dirty="0" err="1">
                <a:solidFill>
                  <a:srgbClr val="141414"/>
                </a:solidFill>
                <a:latin typeface="B Nazanin"/>
                <a:cs typeface="B Nazanin" panose="00000400000000000000" pitchFamily="2" charset="-78"/>
              </a:rPr>
              <a:t>کردند</a:t>
            </a:r>
            <a:r>
              <a:rPr sz="2900" b="0" dirty="0">
                <a:solidFill>
                  <a:srgbClr val="141414"/>
                </a:solidFill>
                <a:latin typeface="B Nazanin"/>
                <a:cs typeface="B Nazanin" panose="00000400000000000000" pitchFamily="2" charset="-78"/>
              </a:rPr>
              <a:t>.</a:t>
            </a:r>
          </a:p>
        </p:txBody>
      </p:sp>
      <p:sp>
        <p:nvSpPr>
          <p:cNvPr id="80" name="TextBox 79"/>
          <p:cNvSpPr txBox="1"/>
          <p:nvPr/>
        </p:nvSpPr>
        <p:spPr>
          <a:xfrm>
            <a:off x="11201400" y="11887200"/>
            <a:ext cx="9875520" cy="456535"/>
          </a:xfrm>
          <a:prstGeom prst="rect">
            <a:avLst/>
          </a:prstGeom>
          <a:noFill/>
        </p:spPr>
        <p:txBody>
          <a:bodyPr wrap="square" lIns="25400" tIns="12700" rIns="25400" bIns="12700">
            <a:spAutoFit/>
          </a:bodyPr>
          <a:lstStyle/>
          <a:p>
            <a:pPr algn="r" rtl="1"/>
            <a:r>
              <a:rPr sz="2800" b="1" dirty="0" err="1">
                <a:solidFill>
                  <a:srgbClr val="141414"/>
                </a:solidFill>
                <a:latin typeface="B Nazanin"/>
                <a:cs typeface="B Nazanin" panose="00000400000000000000" pitchFamily="2" charset="-78"/>
              </a:rPr>
              <a:t>مقایسه</a:t>
            </a:r>
            <a:r>
              <a:rPr sz="2800" b="1" dirty="0">
                <a:solidFill>
                  <a:srgbClr val="141414"/>
                </a:solidFill>
                <a:latin typeface="B Nazanin"/>
                <a:cs typeface="B Nazanin" panose="00000400000000000000" pitchFamily="2" charset="-78"/>
              </a:rPr>
              <a:t> </a:t>
            </a:r>
            <a:r>
              <a:rPr sz="2800" b="1" dirty="0" err="1">
                <a:solidFill>
                  <a:srgbClr val="141414"/>
                </a:solidFill>
                <a:latin typeface="B Nazanin"/>
                <a:cs typeface="B Nazanin" panose="00000400000000000000" pitchFamily="2" charset="-78"/>
              </a:rPr>
              <a:t>شاخص‌های</a:t>
            </a:r>
            <a:r>
              <a:rPr sz="2800" b="1" dirty="0">
                <a:solidFill>
                  <a:srgbClr val="141414"/>
                </a:solidFill>
                <a:latin typeface="B Nazanin"/>
                <a:cs typeface="B Nazanin" panose="00000400000000000000" pitchFamily="2" charset="-78"/>
              </a:rPr>
              <a:t> </a:t>
            </a:r>
            <a:r>
              <a:rPr sz="2800" b="1" dirty="0" err="1">
                <a:solidFill>
                  <a:srgbClr val="141414"/>
                </a:solidFill>
                <a:latin typeface="B Nazanin"/>
                <a:cs typeface="B Nazanin" panose="00000400000000000000" pitchFamily="2" charset="-78"/>
              </a:rPr>
              <a:t>اصلی</a:t>
            </a:r>
            <a:r>
              <a:rPr sz="2800" b="1" dirty="0">
                <a:solidFill>
                  <a:srgbClr val="141414"/>
                </a:solidFill>
                <a:latin typeface="B Nazanin"/>
                <a:cs typeface="B Nazanin" panose="00000400000000000000" pitchFamily="2" charset="-78"/>
              </a:rPr>
              <a:t> </a:t>
            </a:r>
            <a:r>
              <a:rPr sz="2800" b="1" dirty="0" err="1">
                <a:solidFill>
                  <a:srgbClr val="141414"/>
                </a:solidFill>
                <a:latin typeface="B Nazanin"/>
                <a:cs typeface="B Nazanin" panose="00000400000000000000" pitchFamily="2" charset="-78"/>
              </a:rPr>
              <a:t>قبل</a:t>
            </a:r>
            <a:r>
              <a:rPr sz="2800" b="1" dirty="0">
                <a:solidFill>
                  <a:srgbClr val="141414"/>
                </a:solidFill>
                <a:latin typeface="B Nazanin"/>
                <a:cs typeface="B Nazanin" panose="00000400000000000000" pitchFamily="2" charset="-78"/>
              </a:rPr>
              <a:t> و </a:t>
            </a:r>
            <a:r>
              <a:rPr sz="2800" b="1" dirty="0" err="1">
                <a:solidFill>
                  <a:srgbClr val="141414"/>
                </a:solidFill>
                <a:latin typeface="B Nazanin"/>
                <a:cs typeface="B Nazanin" panose="00000400000000000000" pitchFamily="2" charset="-78"/>
              </a:rPr>
              <a:t>بعد</a:t>
            </a:r>
            <a:r>
              <a:rPr sz="2800" b="1" dirty="0">
                <a:solidFill>
                  <a:srgbClr val="141414"/>
                </a:solidFill>
                <a:latin typeface="B Nazanin"/>
                <a:cs typeface="B Nazanin" panose="00000400000000000000" pitchFamily="2" charset="-78"/>
              </a:rPr>
              <a:t> </a:t>
            </a:r>
            <a:r>
              <a:rPr sz="2800" b="1" dirty="0" err="1">
                <a:solidFill>
                  <a:srgbClr val="141414"/>
                </a:solidFill>
                <a:latin typeface="B Nazanin"/>
                <a:cs typeface="B Nazanin" panose="00000400000000000000" pitchFamily="2" charset="-78"/>
              </a:rPr>
              <a:t>از</a:t>
            </a:r>
            <a:r>
              <a:rPr sz="2800" b="1" dirty="0">
                <a:solidFill>
                  <a:srgbClr val="141414"/>
                </a:solidFill>
                <a:latin typeface="B Nazanin"/>
                <a:cs typeface="B Nazanin" panose="00000400000000000000" pitchFamily="2" charset="-78"/>
              </a:rPr>
              <a:t> </a:t>
            </a:r>
            <a:r>
              <a:rPr sz="2800" b="1" dirty="0" err="1">
                <a:solidFill>
                  <a:srgbClr val="141414"/>
                </a:solidFill>
                <a:latin typeface="B Nazanin"/>
                <a:cs typeface="B Nazanin" panose="00000400000000000000" pitchFamily="2" charset="-78"/>
              </a:rPr>
              <a:t>اجرای</a:t>
            </a:r>
            <a:r>
              <a:rPr sz="2800" b="1" dirty="0">
                <a:solidFill>
                  <a:srgbClr val="141414"/>
                </a:solidFill>
                <a:latin typeface="B Nazanin"/>
                <a:cs typeface="B Nazanin" panose="00000400000000000000" pitchFamily="2" charset="-78"/>
              </a:rPr>
              <a:t> </a:t>
            </a:r>
            <a:r>
              <a:rPr sz="2800" b="1" dirty="0" err="1">
                <a:solidFill>
                  <a:srgbClr val="141414"/>
                </a:solidFill>
                <a:latin typeface="B Nazanin"/>
                <a:cs typeface="B Nazanin" panose="00000400000000000000" pitchFamily="2" charset="-78"/>
              </a:rPr>
              <a:t>برنامه</a:t>
            </a:r>
            <a:endParaRPr sz="2800" b="1" dirty="0">
              <a:solidFill>
                <a:srgbClr val="141414"/>
              </a:solidFill>
              <a:latin typeface="B Nazanin"/>
              <a:cs typeface="B Nazanin" panose="00000400000000000000" pitchFamily="2" charset="-78"/>
            </a:endParaRPr>
          </a:p>
        </p:txBody>
      </p:sp>
      <p:sp>
        <p:nvSpPr>
          <p:cNvPr id="81" name="TextBox 80"/>
          <p:cNvSpPr txBox="1"/>
          <p:nvPr/>
        </p:nvSpPr>
        <p:spPr>
          <a:xfrm>
            <a:off x="11155680" y="18790920"/>
            <a:ext cx="10149840" cy="456535"/>
          </a:xfrm>
          <a:prstGeom prst="rect">
            <a:avLst/>
          </a:prstGeom>
          <a:noFill/>
        </p:spPr>
        <p:txBody>
          <a:bodyPr wrap="square" lIns="25400" tIns="12700" rIns="25400" bIns="12700">
            <a:spAutoFit/>
          </a:bodyPr>
          <a:lstStyle/>
          <a:p>
            <a:pPr algn="r" rtl="1"/>
            <a:r>
              <a:rPr sz="2800" b="1" dirty="0" err="1">
                <a:solidFill>
                  <a:srgbClr val="141414"/>
                </a:solidFill>
                <a:latin typeface="B Nazanin"/>
                <a:cs typeface="B Nazanin" panose="00000400000000000000" pitchFamily="2" charset="-78"/>
              </a:rPr>
              <a:t>روند</a:t>
            </a:r>
            <a:r>
              <a:rPr sz="2800" b="1" dirty="0">
                <a:solidFill>
                  <a:srgbClr val="141414"/>
                </a:solidFill>
                <a:latin typeface="B Nazanin"/>
                <a:cs typeface="B Nazanin" panose="00000400000000000000" pitchFamily="2" charset="-78"/>
              </a:rPr>
              <a:t> </a:t>
            </a:r>
            <a:r>
              <a:rPr sz="2800" b="1" dirty="0" err="1">
                <a:solidFill>
                  <a:srgbClr val="141414"/>
                </a:solidFill>
                <a:latin typeface="B Nazanin"/>
                <a:cs typeface="B Nazanin" panose="00000400000000000000" pitchFamily="2" charset="-78"/>
              </a:rPr>
              <a:t>افزایش</a:t>
            </a:r>
            <a:r>
              <a:rPr sz="2800" b="1" dirty="0">
                <a:solidFill>
                  <a:srgbClr val="141414"/>
                </a:solidFill>
                <a:latin typeface="B Nazanin"/>
                <a:cs typeface="B Nazanin" panose="00000400000000000000" pitchFamily="2" charset="-78"/>
              </a:rPr>
              <a:t> </a:t>
            </a:r>
            <a:r>
              <a:rPr sz="2800" b="1" dirty="0" err="1">
                <a:solidFill>
                  <a:srgbClr val="141414"/>
                </a:solidFill>
                <a:latin typeface="B Nazanin"/>
                <a:cs typeface="B Nazanin" panose="00000400000000000000" pitchFamily="2" charset="-78"/>
              </a:rPr>
              <a:t>مشارکت</a:t>
            </a:r>
            <a:r>
              <a:rPr sz="2800" b="1" dirty="0">
                <a:solidFill>
                  <a:srgbClr val="141414"/>
                </a:solidFill>
                <a:latin typeface="B Nazanin"/>
                <a:cs typeface="B Nazanin" panose="00000400000000000000" pitchFamily="2" charset="-78"/>
              </a:rPr>
              <a:t> </a:t>
            </a:r>
            <a:r>
              <a:rPr sz="2800" b="1" dirty="0" err="1">
                <a:solidFill>
                  <a:srgbClr val="141414"/>
                </a:solidFill>
                <a:latin typeface="B Nazanin"/>
                <a:cs typeface="B Nazanin" panose="00000400000000000000" pitchFamily="2" charset="-78"/>
              </a:rPr>
              <a:t>دانش‌آموزان</a:t>
            </a:r>
            <a:r>
              <a:rPr sz="2800" b="1" dirty="0">
                <a:solidFill>
                  <a:srgbClr val="141414"/>
                </a:solidFill>
                <a:latin typeface="B Nazanin"/>
                <a:cs typeface="B Nazanin" panose="00000400000000000000" pitchFamily="2" charset="-78"/>
              </a:rPr>
              <a:t> </a:t>
            </a:r>
            <a:r>
              <a:rPr sz="2800" b="1" dirty="0" err="1">
                <a:solidFill>
                  <a:srgbClr val="141414"/>
                </a:solidFill>
                <a:latin typeface="B Nazanin"/>
                <a:cs typeface="B Nazanin" panose="00000400000000000000" pitchFamily="2" charset="-78"/>
              </a:rPr>
              <a:t>در</a:t>
            </a:r>
            <a:r>
              <a:rPr sz="2800" b="1" dirty="0">
                <a:solidFill>
                  <a:srgbClr val="141414"/>
                </a:solidFill>
                <a:latin typeface="B Nazanin"/>
                <a:cs typeface="B Nazanin" panose="00000400000000000000" pitchFamily="2" charset="-78"/>
              </a:rPr>
              <a:t> </a:t>
            </a:r>
            <a:r>
              <a:rPr sz="2800" b="1" dirty="0" err="1">
                <a:solidFill>
                  <a:srgbClr val="141414"/>
                </a:solidFill>
                <a:latin typeface="B Nazanin"/>
                <a:cs typeface="B Nazanin" panose="00000400000000000000" pitchFamily="2" charset="-78"/>
              </a:rPr>
              <a:t>طول</a:t>
            </a:r>
            <a:r>
              <a:rPr sz="2800" b="1" dirty="0">
                <a:solidFill>
                  <a:srgbClr val="141414"/>
                </a:solidFill>
                <a:latin typeface="B Nazanin"/>
                <a:cs typeface="B Nazanin" panose="00000400000000000000" pitchFamily="2" charset="-78"/>
              </a:rPr>
              <a:t> </a:t>
            </a:r>
            <a:r>
              <a:rPr sz="2800" b="1" dirty="0" err="1">
                <a:solidFill>
                  <a:srgbClr val="141414"/>
                </a:solidFill>
                <a:latin typeface="B Nazanin"/>
                <a:cs typeface="B Nazanin" panose="00000400000000000000" pitchFamily="2" charset="-78"/>
              </a:rPr>
              <a:t>شش</a:t>
            </a:r>
            <a:r>
              <a:rPr sz="2800" b="1" dirty="0">
                <a:solidFill>
                  <a:srgbClr val="141414"/>
                </a:solidFill>
                <a:latin typeface="B Nazanin"/>
                <a:cs typeface="B Nazanin" panose="00000400000000000000" pitchFamily="2" charset="-78"/>
              </a:rPr>
              <a:t> </a:t>
            </a:r>
            <a:r>
              <a:rPr sz="2800" b="1" dirty="0" err="1">
                <a:solidFill>
                  <a:srgbClr val="141414"/>
                </a:solidFill>
                <a:latin typeface="B Nazanin"/>
                <a:cs typeface="B Nazanin" panose="00000400000000000000" pitchFamily="2" charset="-78"/>
              </a:rPr>
              <a:t>ماه</a:t>
            </a:r>
            <a:endParaRPr sz="2800" b="1" dirty="0">
              <a:solidFill>
                <a:srgbClr val="141414"/>
              </a:solidFill>
              <a:latin typeface="B Nazanin"/>
              <a:cs typeface="B Nazanin" panose="00000400000000000000" pitchFamily="2" charset="-78"/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33238440" y="20482560"/>
            <a:ext cx="9875520" cy="1687641"/>
          </a:xfrm>
          <a:prstGeom prst="rect">
            <a:avLst/>
          </a:prstGeom>
          <a:noFill/>
        </p:spPr>
        <p:txBody>
          <a:bodyPr wrap="square" lIns="25400" tIns="12700" rIns="25400" bIns="12700">
            <a:spAutoFit/>
          </a:bodyPr>
          <a:lstStyle/>
          <a:p>
            <a:pPr algn="just" rtl="1"/>
            <a:r>
              <a:rPr sz="2700" b="0" dirty="0">
                <a:solidFill>
                  <a:srgbClr val="141414"/>
                </a:solidFill>
                <a:latin typeface="+mj-lt"/>
              </a:rPr>
              <a:t>۱. Bandura A. Social foundations of thought and action. 1986.
۲. Kolb DA. Experiential Learning. 2nd ed. 2014.
۳. World Health Organization. Health promoting schools: a framework for action. 2023.</a:t>
            </a:r>
          </a:p>
        </p:txBody>
      </p:sp>
      <p:sp>
        <p:nvSpPr>
          <p:cNvPr id="83" name="TextBox 82"/>
          <p:cNvSpPr txBox="1"/>
          <p:nvPr/>
        </p:nvSpPr>
        <p:spPr>
          <a:xfrm>
            <a:off x="33192719" y="18882360"/>
            <a:ext cx="9875520" cy="795089"/>
          </a:xfrm>
          <a:prstGeom prst="rect">
            <a:avLst/>
          </a:prstGeom>
          <a:noFill/>
        </p:spPr>
        <p:txBody>
          <a:bodyPr wrap="square" lIns="25400" tIns="12700" rIns="25400" bIns="12700">
            <a:spAutoFit/>
          </a:bodyPr>
          <a:lstStyle/>
          <a:p>
            <a:pPr algn="r" rtl="1"/>
            <a:r>
              <a:rPr sz="2500" b="1" dirty="0" err="1">
                <a:solidFill>
                  <a:srgbClr val="141414"/>
                </a:solidFill>
                <a:latin typeface="B Nazanin"/>
                <a:cs typeface="B Nazanin" panose="00000400000000000000" pitchFamily="2" charset="-78"/>
              </a:rPr>
              <a:t>واژگان</a:t>
            </a:r>
            <a:r>
              <a:rPr sz="2500" b="1" dirty="0">
                <a:solidFill>
                  <a:srgbClr val="141414"/>
                </a:solidFill>
                <a:latin typeface="B Nazanin"/>
                <a:cs typeface="B Nazanin" panose="00000400000000000000" pitchFamily="2" charset="-78"/>
              </a:rPr>
              <a:t> </a:t>
            </a:r>
            <a:r>
              <a:rPr sz="2500" b="1" dirty="0" err="1">
                <a:solidFill>
                  <a:srgbClr val="141414"/>
                </a:solidFill>
                <a:latin typeface="B Nazanin"/>
                <a:cs typeface="B Nazanin" panose="00000400000000000000" pitchFamily="2" charset="-78"/>
              </a:rPr>
              <a:t>کلیدی</a:t>
            </a:r>
            <a:r>
              <a:rPr sz="2500" b="1" dirty="0">
                <a:solidFill>
                  <a:srgbClr val="141414"/>
                </a:solidFill>
                <a:latin typeface="B Nazanin"/>
                <a:cs typeface="B Nazanin" panose="00000400000000000000" pitchFamily="2" charset="-78"/>
              </a:rPr>
              <a:t>: </a:t>
            </a:r>
            <a:r>
              <a:rPr sz="2500" b="1" dirty="0" err="1">
                <a:solidFill>
                  <a:srgbClr val="141414"/>
                </a:solidFill>
                <a:latin typeface="B Nazanin"/>
                <a:cs typeface="B Nazanin" panose="00000400000000000000" pitchFamily="2" charset="-78"/>
              </a:rPr>
              <a:t>ارتقای</a:t>
            </a:r>
            <a:r>
              <a:rPr sz="2500" b="1" dirty="0">
                <a:solidFill>
                  <a:srgbClr val="141414"/>
                </a:solidFill>
                <a:latin typeface="B Nazanin"/>
                <a:cs typeface="B Nazanin" panose="00000400000000000000" pitchFamily="2" charset="-78"/>
              </a:rPr>
              <a:t> </a:t>
            </a:r>
            <a:r>
              <a:rPr sz="2500" b="1" dirty="0" err="1">
                <a:solidFill>
                  <a:srgbClr val="141414"/>
                </a:solidFill>
                <a:latin typeface="B Nazanin"/>
                <a:cs typeface="B Nazanin" panose="00000400000000000000" pitchFamily="2" charset="-78"/>
              </a:rPr>
              <a:t>سلامت</a:t>
            </a:r>
            <a:r>
              <a:rPr sz="2500" b="1" dirty="0">
                <a:solidFill>
                  <a:srgbClr val="141414"/>
                </a:solidFill>
                <a:latin typeface="B Nazanin"/>
                <a:cs typeface="B Nazanin" panose="00000400000000000000" pitchFamily="2" charset="-78"/>
              </a:rPr>
              <a:t>، </a:t>
            </a:r>
            <a:r>
              <a:rPr sz="2500" b="1" dirty="0" err="1">
                <a:solidFill>
                  <a:srgbClr val="141414"/>
                </a:solidFill>
                <a:latin typeface="B Nazanin"/>
                <a:cs typeface="B Nazanin" panose="00000400000000000000" pitchFamily="2" charset="-78"/>
              </a:rPr>
              <a:t>سبک</a:t>
            </a:r>
            <a:r>
              <a:rPr sz="2500" b="1" dirty="0">
                <a:solidFill>
                  <a:srgbClr val="141414"/>
                </a:solidFill>
                <a:latin typeface="B Nazanin"/>
                <a:cs typeface="B Nazanin" panose="00000400000000000000" pitchFamily="2" charset="-78"/>
              </a:rPr>
              <a:t> </a:t>
            </a:r>
            <a:r>
              <a:rPr sz="2500" b="1" dirty="0" err="1">
                <a:solidFill>
                  <a:srgbClr val="141414"/>
                </a:solidFill>
                <a:latin typeface="B Nazanin"/>
                <a:cs typeface="B Nazanin" panose="00000400000000000000" pitchFamily="2" charset="-78"/>
              </a:rPr>
              <a:t>زندگی</a:t>
            </a:r>
            <a:r>
              <a:rPr sz="2500" b="1" dirty="0">
                <a:solidFill>
                  <a:srgbClr val="141414"/>
                </a:solidFill>
                <a:latin typeface="B Nazanin"/>
                <a:cs typeface="B Nazanin" panose="00000400000000000000" pitchFamily="2" charset="-78"/>
              </a:rPr>
              <a:t> </a:t>
            </a:r>
            <a:r>
              <a:rPr sz="2500" b="1" dirty="0" err="1">
                <a:solidFill>
                  <a:srgbClr val="141414"/>
                </a:solidFill>
                <a:latin typeface="B Nazanin"/>
                <a:cs typeface="B Nazanin" panose="00000400000000000000" pitchFamily="2" charset="-78"/>
              </a:rPr>
              <a:t>سالم</a:t>
            </a:r>
            <a:r>
              <a:rPr sz="2500" b="1" dirty="0">
                <a:solidFill>
                  <a:srgbClr val="141414"/>
                </a:solidFill>
                <a:latin typeface="B Nazanin"/>
                <a:cs typeface="B Nazanin" panose="00000400000000000000" pitchFamily="2" charset="-78"/>
              </a:rPr>
              <a:t>، </a:t>
            </a:r>
            <a:r>
              <a:rPr sz="2500" b="1" dirty="0" err="1">
                <a:solidFill>
                  <a:srgbClr val="141414"/>
                </a:solidFill>
                <a:latin typeface="B Nazanin"/>
                <a:cs typeface="B Nazanin" panose="00000400000000000000" pitchFamily="2" charset="-78"/>
              </a:rPr>
              <a:t>سلامت</a:t>
            </a:r>
            <a:r>
              <a:rPr sz="2500" b="1" dirty="0">
                <a:solidFill>
                  <a:srgbClr val="141414"/>
                </a:solidFill>
                <a:latin typeface="B Nazanin"/>
                <a:cs typeface="B Nazanin" panose="00000400000000000000" pitchFamily="2" charset="-78"/>
              </a:rPr>
              <a:t> </a:t>
            </a:r>
            <a:r>
              <a:rPr sz="2500" b="1" dirty="0" err="1">
                <a:solidFill>
                  <a:srgbClr val="141414"/>
                </a:solidFill>
                <a:latin typeface="B Nazanin"/>
                <a:cs typeface="B Nazanin" panose="00000400000000000000" pitchFamily="2" charset="-78"/>
              </a:rPr>
              <a:t>محیط</a:t>
            </a:r>
            <a:r>
              <a:rPr sz="2500" b="1" dirty="0">
                <a:solidFill>
                  <a:srgbClr val="141414"/>
                </a:solidFill>
                <a:latin typeface="B Nazanin"/>
                <a:cs typeface="B Nazanin" panose="00000400000000000000" pitchFamily="2" charset="-78"/>
              </a:rPr>
              <a:t> </a:t>
            </a:r>
            <a:r>
              <a:rPr sz="2500" b="1" dirty="0" err="1">
                <a:solidFill>
                  <a:srgbClr val="141414"/>
                </a:solidFill>
                <a:latin typeface="B Nazanin"/>
                <a:cs typeface="B Nazanin" panose="00000400000000000000" pitchFamily="2" charset="-78"/>
              </a:rPr>
              <a:t>زیست</a:t>
            </a:r>
            <a:r>
              <a:rPr sz="2500" b="1" dirty="0">
                <a:solidFill>
                  <a:srgbClr val="141414"/>
                </a:solidFill>
                <a:latin typeface="B Nazanin"/>
                <a:cs typeface="B Nazanin" panose="00000400000000000000" pitchFamily="2" charset="-78"/>
              </a:rPr>
              <a:t>، </a:t>
            </a:r>
            <a:r>
              <a:rPr sz="2500" b="1" dirty="0" err="1">
                <a:solidFill>
                  <a:srgbClr val="141414"/>
                </a:solidFill>
                <a:latin typeface="B Nazanin"/>
                <a:cs typeface="B Nazanin" panose="00000400000000000000" pitchFamily="2" charset="-78"/>
              </a:rPr>
              <a:t>معلمان</a:t>
            </a:r>
            <a:r>
              <a:rPr sz="2500" b="1" dirty="0">
                <a:solidFill>
                  <a:srgbClr val="141414"/>
                </a:solidFill>
                <a:latin typeface="B Nazanin"/>
                <a:cs typeface="B Nazanin" panose="00000400000000000000" pitchFamily="2" charset="-78"/>
              </a:rPr>
              <a:t> </a:t>
            </a:r>
            <a:r>
              <a:rPr sz="2500" b="1" dirty="0" err="1">
                <a:solidFill>
                  <a:srgbClr val="141414"/>
                </a:solidFill>
                <a:latin typeface="B Nazanin"/>
                <a:cs typeface="B Nazanin" panose="00000400000000000000" pitchFamily="2" charset="-78"/>
              </a:rPr>
              <a:t>مدرسه</a:t>
            </a:r>
            <a:r>
              <a:rPr sz="2500" b="1" dirty="0">
                <a:solidFill>
                  <a:srgbClr val="141414"/>
                </a:solidFill>
                <a:latin typeface="B Nazanin"/>
                <a:cs typeface="B Nazanin" panose="00000400000000000000" pitchFamily="2" charset="-78"/>
              </a:rPr>
              <a:t>، </a:t>
            </a:r>
            <a:r>
              <a:rPr sz="2500" b="1" dirty="0" err="1">
                <a:solidFill>
                  <a:srgbClr val="141414"/>
                </a:solidFill>
                <a:latin typeface="B Nazanin"/>
                <a:cs typeface="B Nazanin" panose="00000400000000000000" pitchFamily="2" charset="-78"/>
              </a:rPr>
              <a:t>خدمات</a:t>
            </a:r>
            <a:r>
              <a:rPr sz="2500" b="1" dirty="0">
                <a:solidFill>
                  <a:srgbClr val="141414"/>
                </a:solidFill>
                <a:latin typeface="B Nazanin"/>
                <a:cs typeface="B Nazanin" panose="00000400000000000000" pitchFamily="2" charset="-78"/>
              </a:rPr>
              <a:t> </a:t>
            </a:r>
            <a:r>
              <a:rPr sz="2500" b="1" dirty="0" err="1">
                <a:solidFill>
                  <a:srgbClr val="141414"/>
                </a:solidFill>
                <a:latin typeface="B Nazanin"/>
                <a:cs typeface="B Nazanin" panose="00000400000000000000" pitchFamily="2" charset="-78"/>
              </a:rPr>
              <a:t>سلامت</a:t>
            </a:r>
            <a:r>
              <a:rPr sz="2500" b="1" dirty="0">
                <a:solidFill>
                  <a:srgbClr val="141414"/>
                </a:solidFill>
                <a:latin typeface="B Nazanin"/>
                <a:cs typeface="B Nazanin" panose="00000400000000000000" pitchFamily="2" charset="-78"/>
              </a:rPr>
              <a:t> </a:t>
            </a:r>
            <a:r>
              <a:rPr sz="2500" b="1" dirty="0" err="1">
                <a:solidFill>
                  <a:srgbClr val="141414"/>
                </a:solidFill>
                <a:latin typeface="B Nazanin"/>
                <a:cs typeface="B Nazanin" panose="00000400000000000000" pitchFamily="2" charset="-78"/>
              </a:rPr>
              <a:t>مدرسه</a:t>
            </a:r>
            <a:endParaRPr sz="2500" b="1" dirty="0">
              <a:solidFill>
                <a:srgbClr val="141414"/>
              </a:solidFill>
              <a:latin typeface="B Nazanin"/>
              <a:cs typeface="B Nazanin" panose="00000400000000000000" pitchFamily="2" charset="-78"/>
            </a:endParaRPr>
          </a:p>
        </p:txBody>
      </p:sp>
      <p:pic>
        <p:nvPicPr>
          <p:cNvPr id="86" name="Picture 85" descr="چکیده_تصویری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758880" y="5623560"/>
            <a:ext cx="4572000" cy="3383280"/>
          </a:xfrm>
          <a:prstGeom prst="rect">
            <a:avLst/>
          </a:prstGeom>
        </p:spPr>
      </p:pic>
      <p:pic>
        <p:nvPicPr>
          <p:cNvPr id="87" name="Picture 86" descr="چکیده_تصویری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4400" y="20802600"/>
            <a:ext cx="8961120" cy="2743200"/>
          </a:xfrm>
          <a:prstGeom prst="rect">
            <a:avLst/>
          </a:prstGeom>
        </p:spPr>
      </p:pic>
      <p:sp>
        <p:nvSpPr>
          <p:cNvPr id="88" name="Rounded Rectangle 87"/>
          <p:cNvSpPr/>
          <p:nvPr/>
        </p:nvSpPr>
        <p:spPr>
          <a:xfrm>
            <a:off x="22128480" y="23774400"/>
            <a:ext cx="9875520" cy="1188720"/>
          </a:xfrm>
          <a:prstGeom prst="roundRect">
            <a:avLst/>
          </a:prstGeom>
          <a:solidFill>
            <a:srgbClr val="EBF7F1"/>
          </a:solidFill>
          <a:ln>
            <a:solidFill>
              <a:srgbClr val="2E8B6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3000" b="1" dirty="0">
                <a:solidFill>
                  <a:srgbClr val="1B6B50"/>
                </a:solidFill>
                <a:latin typeface="+mj-lt"/>
                <a:cs typeface="B Nazanin" panose="00000400000000000000" pitchFamily="2" charset="-78"/>
              </a:rPr>
              <a:t>۶۸٪ </a:t>
            </a:r>
            <a:r>
              <a:rPr sz="3000" b="1" dirty="0" err="1">
                <a:solidFill>
                  <a:srgbClr val="1B6B50"/>
                </a:solidFill>
                <a:latin typeface="+mj-lt"/>
                <a:cs typeface="B Nazanin" panose="00000400000000000000" pitchFamily="2" charset="-78"/>
              </a:rPr>
              <a:t>کاهش</a:t>
            </a:r>
            <a:r>
              <a:rPr sz="3000" b="1" dirty="0">
                <a:solidFill>
                  <a:srgbClr val="1B6B50"/>
                </a:solidFill>
                <a:latin typeface="+mj-lt"/>
                <a:cs typeface="B Nazanin" panose="00000400000000000000" pitchFamily="2" charset="-78"/>
              </a:rPr>
              <a:t> </a:t>
            </a:r>
            <a:r>
              <a:rPr sz="3000" b="1" dirty="0" err="1">
                <a:solidFill>
                  <a:srgbClr val="1B6B50"/>
                </a:solidFill>
                <a:latin typeface="+mj-lt"/>
                <a:cs typeface="B Nazanin" panose="00000400000000000000" pitchFamily="2" charset="-78"/>
              </a:rPr>
              <a:t>پسماند</a:t>
            </a:r>
            <a:r>
              <a:rPr sz="3000" b="1" dirty="0">
                <a:solidFill>
                  <a:srgbClr val="1B6B50"/>
                </a:solidFill>
                <a:latin typeface="+mj-lt"/>
                <a:cs typeface="B Nazanin" panose="00000400000000000000" pitchFamily="2" charset="-78"/>
              </a:rPr>
              <a:t>   |   ۷۵٪ </a:t>
            </a:r>
            <a:r>
              <a:rPr sz="3000" b="1" dirty="0" err="1">
                <a:solidFill>
                  <a:srgbClr val="1B6B50"/>
                </a:solidFill>
                <a:latin typeface="+mj-lt"/>
                <a:cs typeface="B Nazanin" panose="00000400000000000000" pitchFamily="2" charset="-78"/>
              </a:rPr>
              <a:t>کاهش</a:t>
            </a:r>
            <a:r>
              <a:rPr sz="3000" b="1" dirty="0">
                <a:solidFill>
                  <a:srgbClr val="1B6B50"/>
                </a:solidFill>
                <a:latin typeface="+mj-lt"/>
                <a:cs typeface="B Nazanin" panose="00000400000000000000" pitchFamily="2" charset="-78"/>
              </a:rPr>
              <a:t> </a:t>
            </a:r>
            <a:r>
              <a:rPr sz="3000" b="1" dirty="0" err="1">
                <a:solidFill>
                  <a:srgbClr val="1B6B50"/>
                </a:solidFill>
                <a:latin typeface="+mj-lt"/>
                <a:cs typeface="B Nazanin" panose="00000400000000000000" pitchFamily="2" charset="-78"/>
              </a:rPr>
              <a:t>مصرف</a:t>
            </a:r>
            <a:r>
              <a:rPr sz="3000" b="1" dirty="0">
                <a:solidFill>
                  <a:srgbClr val="1B6B50"/>
                </a:solidFill>
                <a:latin typeface="+mj-lt"/>
                <a:cs typeface="B Nazanin" panose="00000400000000000000" pitchFamily="2" charset="-78"/>
              </a:rPr>
              <a:t> </a:t>
            </a:r>
            <a:r>
              <a:rPr sz="3000" b="1" dirty="0" err="1">
                <a:solidFill>
                  <a:srgbClr val="1B6B50"/>
                </a:solidFill>
                <a:latin typeface="+mj-lt"/>
                <a:cs typeface="B Nazanin" panose="00000400000000000000" pitchFamily="2" charset="-78"/>
              </a:rPr>
              <a:t>کاغذ</a:t>
            </a:r>
            <a:r>
              <a:rPr sz="3000" b="1" dirty="0">
                <a:solidFill>
                  <a:srgbClr val="1B6B50"/>
                </a:solidFill>
                <a:latin typeface="+mj-lt"/>
                <a:cs typeface="B Nazanin" panose="00000400000000000000" pitchFamily="2" charset="-78"/>
              </a:rPr>
              <a:t>   |   ۴/۷ </a:t>
            </a:r>
            <a:r>
              <a:rPr sz="3000" b="1" dirty="0" err="1">
                <a:solidFill>
                  <a:srgbClr val="1B6B50"/>
                </a:solidFill>
                <a:latin typeface="+mj-lt"/>
                <a:cs typeface="B Nazanin" panose="00000400000000000000" pitchFamily="2" charset="-78"/>
              </a:rPr>
              <a:t>از</a:t>
            </a:r>
            <a:r>
              <a:rPr sz="3000" b="1" dirty="0">
                <a:solidFill>
                  <a:srgbClr val="1B6B50"/>
                </a:solidFill>
                <a:latin typeface="+mj-lt"/>
                <a:cs typeface="B Nazanin" panose="00000400000000000000" pitchFamily="2" charset="-78"/>
              </a:rPr>
              <a:t> ۵ </a:t>
            </a:r>
            <a:r>
              <a:rPr sz="3000" b="1" dirty="0" err="1">
                <a:solidFill>
                  <a:srgbClr val="1B6B50"/>
                </a:solidFill>
                <a:latin typeface="+mj-lt"/>
                <a:cs typeface="B Nazanin" panose="00000400000000000000" pitchFamily="2" charset="-78"/>
              </a:rPr>
              <a:t>خودکارآمدی</a:t>
            </a:r>
            <a:r>
              <a:rPr sz="3000" b="1" dirty="0">
                <a:solidFill>
                  <a:srgbClr val="1B6B50"/>
                </a:solidFill>
                <a:latin typeface="+mj-lt"/>
                <a:cs typeface="B Nazanin" panose="00000400000000000000" pitchFamily="2" charset="-78"/>
              </a:rPr>
              <a:t> </a:t>
            </a:r>
            <a:r>
              <a:rPr sz="3000" b="1" dirty="0" err="1">
                <a:solidFill>
                  <a:srgbClr val="1B6B50"/>
                </a:solidFill>
                <a:latin typeface="+mj-lt"/>
                <a:cs typeface="B Nazanin" panose="00000400000000000000" pitchFamily="2" charset="-78"/>
              </a:rPr>
              <a:t>سلامت</a:t>
            </a:r>
            <a:endParaRPr sz="3000" b="1" dirty="0">
              <a:solidFill>
                <a:srgbClr val="1B6B50"/>
              </a:solidFill>
              <a:latin typeface="+mj-lt"/>
              <a:cs typeface="B Nazanin" panose="00000400000000000000" pitchFamily="2" charset="-78"/>
            </a:endParaRPr>
          </a:p>
        </p:txBody>
      </p:sp>
      <p:graphicFrame>
        <p:nvGraphicFramePr>
          <p:cNvPr id="26" name="Chart 25">
            <a:extLst>
              <a:ext uri="{FF2B5EF4-FFF2-40B4-BE49-F238E27FC236}">
                <a16:creationId xmlns:a16="http://schemas.microsoft.com/office/drawing/2014/main" id="{0D2B7247-2EF8-4BBC-BC36-9C7F940499C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88918821"/>
              </p:ext>
            </p:extLst>
          </p:nvPr>
        </p:nvGraphicFramePr>
        <p:xfrm>
          <a:off x="11567160" y="12863943"/>
          <a:ext cx="9875520" cy="50121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27" name="Chart 26">
            <a:extLst>
              <a:ext uri="{FF2B5EF4-FFF2-40B4-BE49-F238E27FC236}">
                <a16:creationId xmlns:a16="http://schemas.microsoft.com/office/drawing/2014/main" id="{549531BF-5BDD-4E7B-9246-07CDF34196C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83283899"/>
              </p:ext>
            </p:extLst>
          </p:nvPr>
        </p:nvGraphicFramePr>
        <p:xfrm>
          <a:off x="11567160" y="19338896"/>
          <a:ext cx="9875520" cy="44355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pic>
        <p:nvPicPr>
          <p:cNvPr id="28" name="Picture 27">
            <a:extLst>
              <a:ext uri="{FF2B5EF4-FFF2-40B4-BE49-F238E27FC236}">
                <a16:creationId xmlns:a16="http://schemas.microsoft.com/office/drawing/2014/main" id="{2414F19C-960D-45DC-B30C-A26E00D6CA53}"/>
              </a:ext>
            </a:extLst>
          </p:cNvPr>
          <p:cNvPicPr/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5328" y="4884811"/>
            <a:ext cx="2828127" cy="286451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849097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1718</TotalTime>
  <Words>415</Words>
  <Application>Microsoft Office PowerPoint</Application>
  <PresentationFormat>Custom</PresentationFormat>
  <Paragraphs>19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1" baseType="lpstr">
      <vt:lpstr>Arial</vt:lpstr>
      <vt:lpstr>B Nazanin</vt:lpstr>
      <vt:lpstr>B Titr</vt:lpstr>
      <vt:lpstr>Calibri</vt:lpstr>
      <vt:lpstr>Calibri Light</vt:lpstr>
      <vt:lpstr>IRCompset</vt:lpstr>
      <vt:lpstr>Libre Baskerville</vt:lpstr>
      <vt:lpstr>Times New Roman</vt:lpstr>
      <vt:lpstr>Times New Roman Bold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Amir sh</dc:creator>
  <cp:lastModifiedBy>LENOVO</cp:lastModifiedBy>
  <cp:revision>34</cp:revision>
  <dcterms:created xsi:type="dcterms:W3CDTF">2026-09-07T19:22:54Z</dcterms:created>
  <dcterms:modified xsi:type="dcterms:W3CDTF">2026-10-05T13:43:25Z</dcterms:modified>
</cp:coreProperties>
</file>