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624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ارتقای تعامل اجتماعی مبتنی بر هوش مصنوعی برای سلامت روان در سالمندان: مرور روایتی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: 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1081 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35421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نگین چاوشی¹، فائزه جهانگیری¹، </a:t>
            </a:r>
            <a:r>
              <a:rPr lang="fa-IR" sz="4000" b="1" u="sng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</a:t>
            </a:r>
            <a:r>
              <a:rPr lang="fa-IR" sz="4000" b="1" u="sng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یزدانی¹</a:t>
            </a:r>
          </a:p>
          <a:p>
            <a:pPr algn="ctr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. گروه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پرستاری،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ایران؛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سالمندان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به‌دلیل تنهایی و انزوای اجتماعی، مستعد افسردگی، اضطراب و کاهش کیفیت زندگی هستند.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همه‌گیری </a:t>
            </a:r>
            <a:r>
              <a:rPr lang="en-US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COVID-19 </a:t>
            </a: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این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چالش را تشدید کرد.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فناوری‌های مبتنی بر هوش مصنوعی </a:t>
            </a:r>
            <a:r>
              <a:rPr lang="en-US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(AI</a:t>
            </a:r>
            <a:r>
              <a:rPr lang="en-US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 </a:t>
            </a: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- چت‌بات‌ها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 ربات‌های </a:t>
            </a: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اجتماعی-به‌عنوان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ابزارهای نوین برای تقویت تعامل اجتماعی و حمایت روانی مطرح شده‌اند.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شکاف پژوهشی: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ناهمگونی فناوری‌ها، نبود شواهد بلندمدت، و کم‌توجهی به نقش پرستاران در ادغام ایمن </a:t>
            </a:r>
            <a:r>
              <a:rPr lang="en-US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AI</a:t>
            </a:r>
            <a:r>
              <a:rPr lang="fa-IR" sz="28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AI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ظرفیت بالایی برای تقویت تعامل اجتماعی و سلامت روان سالمندان دارد.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ضرورت مطالعات طولی و چندمرکزی برای تأیید اثربخشی پایدار.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پرستاران نقش کلیدی در ارزیابی آمادگی، آموزش دیجیتال، پایش روانی و عدالت دیجیتال دارند.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رویکرد مطلوب: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مدل ترکیبی انسان–هوش مصنوعی با حفظ اصول اخلاقی.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Teo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JZT, et al. Effects of commercial conversational agents on older adults' mental health. JAMDA. 2025;26(6):105523.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Chen XS, et al. AI-based conversational agents on mental health care for older adults. Aging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Ment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Health. 2026:1-19.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Gou W, et al. Effectiveness of AI-based conversational and socially assistive agents in older adults. BMC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Geriatr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2026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245" y="21146805"/>
            <a:ext cx="10058400" cy="2354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6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۴. چالش‌های اجرایی، اخلاقی و فرهنگی</a:t>
            </a:r>
          </a:p>
          <a:p>
            <a:pPr algn="just" rtl="1"/>
            <a:r>
              <a:rPr lang="fa-IR" sz="36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شکاف دیجیتال، حریم خصوصی، پذیرش فناوری، و تأکید بر </a:t>
            </a:r>
            <a:r>
              <a:rPr lang="en-US" sz="36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AI </a:t>
            </a:r>
            <a:r>
              <a:rPr lang="fa-IR" sz="36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به‌عنوان ابزار مکمل، نه جایگزین ارتباط انسانی.</a:t>
            </a:r>
          </a:p>
          <a:p>
            <a:pPr algn="just" rtl="1"/>
            <a:endParaRPr lang="fa-IR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</a:t>
            </a: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مطالعه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مرور روایتی با جستجوی نظام‌مند و تحلیل کیفی 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(SANRA)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پایگاه‌ها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PubMed، Scopus، Web of Science، CINAHL، Google Scholar.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ژانویه ۲۰۲۰ تا مارس ۲۰۲۶.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غربالگری: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۱۸۷ رکورد </a:t>
            </a:r>
            <a:r>
              <a:rPr lang="fa-IR" sz="2400" dirty="0" smtClean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حذف ۵۲ تکراری </a:t>
            </a:r>
            <a:r>
              <a:rPr lang="fa-IR" sz="2400" dirty="0" smtClean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۴۶ مطالعه وارد سنتز نهایی.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ارزیابی کیفیت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CASP 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کیفی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 و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STROBE </a:t>
            </a:r>
            <a:r>
              <a:rPr lang="en-US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کمی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).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تحلیل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محتوای استقرایی </a:t>
            </a:r>
            <a:r>
              <a:rPr lang="fa-IR" sz="2400" dirty="0" smtClean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چهار مضمون اصلی.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39320" y="11571714"/>
            <a:ext cx="100394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fa-IR" sz="3200" b="1" dirty="0" smtClean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۳</a:t>
            </a:r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 تأثیر </a:t>
            </a:r>
            <a:r>
              <a:rPr lang="en-US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AI </a:t>
            </a:r>
            <a:r>
              <a:rPr lang="fa-IR" sz="3200" b="1" dirty="0" smtClean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 بر </a:t>
            </a:r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تنهایی، سلامت روان و کیفیت زندگی</a:t>
            </a:r>
          </a:p>
          <a:p>
            <a:pPr algn="r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سه مسیر اثربخشی: افزایش تعامل، کاهش انزوا، حمایت عاطفی–شناختی؛ شواهد بلندمدت هنوز ناکافی است.</a:t>
            </a:r>
            <a:endParaRPr lang="en-US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 چت‌بات‌های مکالمه‌ای و حمایت اجتماعی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گفت‌وگوی مداوم، پاسخ شخصی‌سازی‌شده و کاهش تنهایی؛ اثربخشی وابسته به سواد دیجیتال و اعتماد کاربر.</a:t>
            </a: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1146805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 ربات‌های اجتماعی و تعامل عاطفی–شناختی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افزایش مشارکت اجتماعی، خلق مثبت و احساس همراهی؛ مزیت تعامل چندحسی؛ موانع: هزینه بالا و مسائل </a:t>
            </a:r>
            <a:r>
              <a:rPr lang="fa-IR" sz="32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فرهنگی.</a:t>
            </a: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6304" y="13514087"/>
            <a:ext cx="11643336" cy="697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454</Words>
  <Application>Microsoft Office PowerPoint</Application>
  <PresentationFormat>Custom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Ya</cp:lastModifiedBy>
  <cp:revision>67</cp:revision>
  <dcterms:created xsi:type="dcterms:W3CDTF">2026-09-07T19:22:54Z</dcterms:created>
  <dcterms:modified xsi:type="dcterms:W3CDTF">2026-09-28T03:39:49Z</dcterms:modified>
</cp:coreProperties>
</file>