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7" r:id="rId2"/>
  </p:sldIdLst>
  <p:sldSz cx="43526075" cy="24414163"/>
  <p:notesSz cx="9144000" cy="6858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30" d="100"/>
          <a:sy n="30" d="100"/>
        </p:scale>
        <p:origin x="834" y="10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440760" y="3995560"/>
            <a:ext cx="32644556" cy="8499746"/>
          </a:xfrm>
        </p:spPr>
        <p:txBody>
          <a:bodyPr anchor="b"/>
          <a:lstStyle>
            <a:lvl1pPr algn="ctr">
              <a:defRPr sz="21360"/>
            </a:lvl1pPr>
          </a:lstStyle>
          <a:p>
            <a:r>
              <a:rPr lang="en-US"/>
              <a:t>Click to edit Master title style</a:t>
            </a:r>
            <a:endParaRPr lang="en-US" dirty="0"/>
          </a:p>
        </p:txBody>
      </p:sp>
      <p:sp>
        <p:nvSpPr>
          <p:cNvPr id="3" name="Subtitle 2"/>
          <p:cNvSpPr>
            <a:spLocks noGrp="1"/>
          </p:cNvSpPr>
          <p:nvPr>
            <p:ph type="subTitle" idx="1"/>
          </p:nvPr>
        </p:nvSpPr>
        <p:spPr>
          <a:xfrm>
            <a:off x="5440760" y="12823089"/>
            <a:ext cx="32644556" cy="5894436"/>
          </a:xfrm>
        </p:spPr>
        <p:txBody>
          <a:bodyPr/>
          <a:lstStyle>
            <a:lvl1pPr marL="0" indent="0" algn="ctr">
              <a:buNone/>
              <a:defRPr sz="8544"/>
            </a:lvl1pPr>
            <a:lvl2pPr marL="1627632" indent="0" algn="ctr">
              <a:buNone/>
              <a:defRPr sz="7120"/>
            </a:lvl2pPr>
            <a:lvl3pPr marL="3255264" indent="0" algn="ctr">
              <a:buNone/>
              <a:defRPr sz="6408"/>
            </a:lvl3pPr>
            <a:lvl4pPr marL="4882896" indent="0" algn="ctr">
              <a:buNone/>
              <a:defRPr sz="5696"/>
            </a:lvl4pPr>
            <a:lvl5pPr marL="6510528" indent="0" algn="ctr">
              <a:buNone/>
              <a:defRPr sz="5696"/>
            </a:lvl5pPr>
            <a:lvl6pPr marL="8138160" indent="0" algn="ctr">
              <a:buNone/>
              <a:defRPr sz="5696"/>
            </a:lvl6pPr>
            <a:lvl7pPr marL="9765792" indent="0" algn="ctr">
              <a:buNone/>
              <a:defRPr sz="5696"/>
            </a:lvl7pPr>
            <a:lvl8pPr marL="11393424" indent="0" algn="ctr">
              <a:buNone/>
              <a:defRPr sz="5696"/>
            </a:lvl8pPr>
            <a:lvl9pPr marL="13021056" indent="0" algn="ctr">
              <a:buNone/>
              <a:defRPr sz="5696"/>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64A1EDF1-D5E0-41F8-B8A2-9EB19AE0DE91}" type="datetimeFigureOut">
              <a:rPr lang="en-US" smtClean="0"/>
              <a:t>10/11/2026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46647157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4A1EDF1-D5E0-41F8-B8A2-9EB19AE0DE91}" type="datetimeFigureOut">
              <a:rPr lang="en-US" smtClean="0"/>
              <a:t>10/11/2026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127015697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969748" y="6086590"/>
            <a:ext cx="37541240" cy="10155612"/>
          </a:xfrm>
        </p:spPr>
        <p:txBody>
          <a:bodyPr anchor="b"/>
          <a:lstStyle>
            <a:lvl1pPr>
              <a:defRPr sz="21360"/>
            </a:lvl1pPr>
          </a:lstStyle>
          <a:p>
            <a:r>
              <a:rPr lang="en-US"/>
              <a:t>Click to edit Master title style</a:t>
            </a:r>
            <a:endParaRPr lang="en-US" dirty="0"/>
          </a:p>
        </p:txBody>
      </p:sp>
      <p:sp>
        <p:nvSpPr>
          <p:cNvPr id="3" name="Text Placeholder 2"/>
          <p:cNvSpPr>
            <a:spLocks noGrp="1"/>
          </p:cNvSpPr>
          <p:nvPr>
            <p:ph type="body" idx="1"/>
          </p:nvPr>
        </p:nvSpPr>
        <p:spPr>
          <a:xfrm>
            <a:off x="2969748" y="16338278"/>
            <a:ext cx="37541240" cy="5340596"/>
          </a:xfrm>
        </p:spPr>
        <p:txBody>
          <a:bodyPr/>
          <a:lstStyle>
            <a:lvl1pPr marL="0" indent="0">
              <a:buNone/>
              <a:defRPr sz="8544">
                <a:solidFill>
                  <a:schemeClr val="tx1">
                    <a:tint val="75000"/>
                  </a:schemeClr>
                </a:solidFill>
              </a:defRPr>
            </a:lvl1pPr>
            <a:lvl2pPr marL="1627632" indent="0">
              <a:buNone/>
              <a:defRPr sz="7120">
                <a:solidFill>
                  <a:schemeClr val="tx1">
                    <a:tint val="75000"/>
                  </a:schemeClr>
                </a:solidFill>
              </a:defRPr>
            </a:lvl2pPr>
            <a:lvl3pPr marL="3255264" indent="0">
              <a:buNone/>
              <a:defRPr sz="6408">
                <a:solidFill>
                  <a:schemeClr val="tx1">
                    <a:tint val="75000"/>
                  </a:schemeClr>
                </a:solidFill>
              </a:defRPr>
            </a:lvl3pPr>
            <a:lvl4pPr marL="4882896" indent="0">
              <a:buNone/>
              <a:defRPr sz="5696">
                <a:solidFill>
                  <a:schemeClr val="tx1">
                    <a:tint val="75000"/>
                  </a:schemeClr>
                </a:solidFill>
              </a:defRPr>
            </a:lvl4pPr>
            <a:lvl5pPr marL="6510528" indent="0">
              <a:buNone/>
              <a:defRPr sz="5696">
                <a:solidFill>
                  <a:schemeClr val="tx1">
                    <a:tint val="75000"/>
                  </a:schemeClr>
                </a:solidFill>
              </a:defRPr>
            </a:lvl5pPr>
            <a:lvl6pPr marL="8138160" indent="0">
              <a:buNone/>
              <a:defRPr sz="5696">
                <a:solidFill>
                  <a:schemeClr val="tx1">
                    <a:tint val="75000"/>
                  </a:schemeClr>
                </a:solidFill>
              </a:defRPr>
            </a:lvl6pPr>
            <a:lvl7pPr marL="9765792" indent="0">
              <a:buNone/>
              <a:defRPr sz="5696">
                <a:solidFill>
                  <a:schemeClr val="tx1">
                    <a:tint val="75000"/>
                  </a:schemeClr>
                </a:solidFill>
              </a:defRPr>
            </a:lvl7pPr>
            <a:lvl8pPr marL="11393424" indent="0">
              <a:buNone/>
              <a:defRPr sz="5696">
                <a:solidFill>
                  <a:schemeClr val="tx1">
                    <a:tint val="75000"/>
                  </a:schemeClr>
                </a:solidFill>
              </a:defRPr>
            </a:lvl8pPr>
            <a:lvl9pPr marL="13021056" indent="0">
              <a:buNone/>
              <a:defRPr sz="5696">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4A1EDF1-D5E0-41F8-B8A2-9EB19AE0DE91}" type="datetimeFigureOut">
              <a:rPr lang="en-US" smtClean="0"/>
              <a:t>10/11/2026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33261609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2992418" y="6499141"/>
            <a:ext cx="18498582" cy="154905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22035075" y="6499141"/>
            <a:ext cx="18498582" cy="154905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64A1EDF1-D5E0-41F8-B8A2-9EB19AE0DE91}" type="datetimeFigureOut">
              <a:rPr lang="en-US" smtClean="0"/>
              <a:t>10/11/2026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230583896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998087" y="1299830"/>
            <a:ext cx="37541240" cy="4718943"/>
          </a:xfrm>
        </p:spPr>
        <p:txBody>
          <a:bodyPr/>
          <a:lstStyle/>
          <a:p>
            <a:r>
              <a:rPr lang="en-US"/>
              <a:t>Click to edit Master title style</a:t>
            </a:r>
            <a:endParaRPr lang="en-US" dirty="0"/>
          </a:p>
        </p:txBody>
      </p:sp>
      <p:sp>
        <p:nvSpPr>
          <p:cNvPr id="3" name="Text Placeholder 2"/>
          <p:cNvSpPr>
            <a:spLocks noGrp="1"/>
          </p:cNvSpPr>
          <p:nvPr>
            <p:ph type="body" idx="1"/>
          </p:nvPr>
        </p:nvSpPr>
        <p:spPr>
          <a:xfrm>
            <a:off x="2998089" y="5984862"/>
            <a:ext cx="18413568" cy="2933089"/>
          </a:xfrm>
        </p:spPr>
        <p:txBody>
          <a:bodyPr anchor="b"/>
          <a:lstStyle>
            <a:lvl1pPr marL="0" indent="0">
              <a:buNone/>
              <a:defRPr sz="8544" b="1"/>
            </a:lvl1pPr>
            <a:lvl2pPr marL="1627632" indent="0">
              <a:buNone/>
              <a:defRPr sz="7120" b="1"/>
            </a:lvl2pPr>
            <a:lvl3pPr marL="3255264" indent="0">
              <a:buNone/>
              <a:defRPr sz="6408" b="1"/>
            </a:lvl3pPr>
            <a:lvl4pPr marL="4882896" indent="0">
              <a:buNone/>
              <a:defRPr sz="5696" b="1"/>
            </a:lvl4pPr>
            <a:lvl5pPr marL="6510528" indent="0">
              <a:buNone/>
              <a:defRPr sz="5696" b="1"/>
            </a:lvl5pPr>
            <a:lvl6pPr marL="8138160" indent="0">
              <a:buNone/>
              <a:defRPr sz="5696" b="1"/>
            </a:lvl6pPr>
            <a:lvl7pPr marL="9765792" indent="0">
              <a:buNone/>
              <a:defRPr sz="5696" b="1"/>
            </a:lvl7pPr>
            <a:lvl8pPr marL="11393424" indent="0">
              <a:buNone/>
              <a:defRPr sz="5696" b="1"/>
            </a:lvl8pPr>
            <a:lvl9pPr marL="13021056" indent="0">
              <a:buNone/>
              <a:defRPr sz="5696" b="1"/>
            </a:lvl9pPr>
          </a:lstStyle>
          <a:p>
            <a:pPr lvl="0"/>
            <a:r>
              <a:rPr lang="en-US"/>
              <a:t>Click to edit Master text styles</a:t>
            </a:r>
          </a:p>
        </p:txBody>
      </p:sp>
      <p:sp>
        <p:nvSpPr>
          <p:cNvPr id="4" name="Content Placeholder 3"/>
          <p:cNvSpPr>
            <a:spLocks noGrp="1"/>
          </p:cNvSpPr>
          <p:nvPr>
            <p:ph sz="half" idx="2"/>
          </p:nvPr>
        </p:nvSpPr>
        <p:spPr>
          <a:xfrm>
            <a:off x="2998089" y="8917951"/>
            <a:ext cx="18413568" cy="13116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22035076" y="5984862"/>
            <a:ext cx="18504251" cy="2933089"/>
          </a:xfrm>
        </p:spPr>
        <p:txBody>
          <a:bodyPr anchor="b"/>
          <a:lstStyle>
            <a:lvl1pPr marL="0" indent="0">
              <a:buNone/>
              <a:defRPr sz="8544" b="1"/>
            </a:lvl1pPr>
            <a:lvl2pPr marL="1627632" indent="0">
              <a:buNone/>
              <a:defRPr sz="7120" b="1"/>
            </a:lvl2pPr>
            <a:lvl3pPr marL="3255264" indent="0">
              <a:buNone/>
              <a:defRPr sz="6408" b="1"/>
            </a:lvl3pPr>
            <a:lvl4pPr marL="4882896" indent="0">
              <a:buNone/>
              <a:defRPr sz="5696" b="1"/>
            </a:lvl4pPr>
            <a:lvl5pPr marL="6510528" indent="0">
              <a:buNone/>
              <a:defRPr sz="5696" b="1"/>
            </a:lvl5pPr>
            <a:lvl6pPr marL="8138160" indent="0">
              <a:buNone/>
              <a:defRPr sz="5696" b="1"/>
            </a:lvl6pPr>
            <a:lvl7pPr marL="9765792" indent="0">
              <a:buNone/>
              <a:defRPr sz="5696" b="1"/>
            </a:lvl7pPr>
            <a:lvl8pPr marL="11393424" indent="0">
              <a:buNone/>
              <a:defRPr sz="5696" b="1"/>
            </a:lvl8pPr>
            <a:lvl9pPr marL="13021056" indent="0">
              <a:buNone/>
              <a:defRPr sz="5696" b="1"/>
            </a:lvl9pPr>
          </a:lstStyle>
          <a:p>
            <a:pPr lvl="0"/>
            <a:r>
              <a:rPr lang="en-US"/>
              <a:t>Click to edit Master text styles</a:t>
            </a:r>
          </a:p>
        </p:txBody>
      </p:sp>
      <p:sp>
        <p:nvSpPr>
          <p:cNvPr id="6" name="Content Placeholder 5"/>
          <p:cNvSpPr>
            <a:spLocks noGrp="1"/>
          </p:cNvSpPr>
          <p:nvPr>
            <p:ph sz="quarter" idx="4"/>
          </p:nvPr>
        </p:nvSpPr>
        <p:spPr>
          <a:xfrm>
            <a:off x="22035076" y="8917951"/>
            <a:ext cx="18504251" cy="13116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64A1EDF1-D5E0-41F8-B8A2-9EB19AE0DE91}" type="datetimeFigureOut">
              <a:rPr lang="en-US" smtClean="0"/>
              <a:t>10/11/2026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79444960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64A1EDF1-D5E0-41F8-B8A2-9EB19AE0DE91}" type="datetimeFigureOut">
              <a:rPr lang="en-US" smtClean="0"/>
              <a:t>10/11/2026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37456046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4A1EDF1-D5E0-41F8-B8A2-9EB19AE0DE91}" type="datetimeFigureOut">
              <a:rPr lang="en-US" smtClean="0"/>
              <a:t>10/11/2026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40086843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998089" y="1627611"/>
            <a:ext cx="14038291" cy="5696638"/>
          </a:xfrm>
        </p:spPr>
        <p:txBody>
          <a:bodyPr anchor="b"/>
          <a:lstStyle>
            <a:lvl1pPr>
              <a:defRPr sz="11392"/>
            </a:lvl1pPr>
          </a:lstStyle>
          <a:p>
            <a:r>
              <a:rPr lang="en-US"/>
              <a:t>Click to edit Master title style</a:t>
            </a:r>
            <a:endParaRPr lang="en-US" dirty="0"/>
          </a:p>
        </p:txBody>
      </p:sp>
      <p:sp>
        <p:nvSpPr>
          <p:cNvPr id="3" name="Content Placeholder 2"/>
          <p:cNvSpPr>
            <a:spLocks noGrp="1"/>
          </p:cNvSpPr>
          <p:nvPr>
            <p:ph idx="1"/>
          </p:nvPr>
        </p:nvSpPr>
        <p:spPr>
          <a:xfrm>
            <a:off x="18504251" y="3515189"/>
            <a:ext cx="22035075" cy="17349880"/>
          </a:xfrm>
        </p:spPr>
        <p:txBody>
          <a:bodyPr/>
          <a:lstStyle>
            <a:lvl1pPr>
              <a:defRPr sz="11392"/>
            </a:lvl1pPr>
            <a:lvl2pPr>
              <a:defRPr sz="9968"/>
            </a:lvl2pPr>
            <a:lvl3pPr>
              <a:defRPr sz="8544"/>
            </a:lvl3pPr>
            <a:lvl4pPr>
              <a:defRPr sz="7120"/>
            </a:lvl4pPr>
            <a:lvl5pPr>
              <a:defRPr sz="7120"/>
            </a:lvl5pPr>
            <a:lvl6pPr>
              <a:defRPr sz="7120"/>
            </a:lvl6pPr>
            <a:lvl7pPr>
              <a:defRPr sz="7120"/>
            </a:lvl7pPr>
            <a:lvl8pPr>
              <a:defRPr sz="7120"/>
            </a:lvl8pPr>
            <a:lvl9pPr>
              <a:defRPr sz="712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2998089" y="7324249"/>
            <a:ext cx="14038291" cy="13569077"/>
          </a:xfrm>
        </p:spPr>
        <p:txBody>
          <a:bodyPr/>
          <a:lstStyle>
            <a:lvl1pPr marL="0" indent="0">
              <a:buNone/>
              <a:defRPr sz="5696"/>
            </a:lvl1pPr>
            <a:lvl2pPr marL="1627632" indent="0">
              <a:buNone/>
              <a:defRPr sz="4984"/>
            </a:lvl2pPr>
            <a:lvl3pPr marL="3255264" indent="0">
              <a:buNone/>
              <a:defRPr sz="4272"/>
            </a:lvl3pPr>
            <a:lvl4pPr marL="4882896" indent="0">
              <a:buNone/>
              <a:defRPr sz="3560"/>
            </a:lvl4pPr>
            <a:lvl5pPr marL="6510528" indent="0">
              <a:buNone/>
              <a:defRPr sz="3560"/>
            </a:lvl5pPr>
            <a:lvl6pPr marL="8138160" indent="0">
              <a:buNone/>
              <a:defRPr sz="3560"/>
            </a:lvl6pPr>
            <a:lvl7pPr marL="9765792" indent="0">
              <a:buNone/>
              <a:defRPr sz="3560"/>
            </a:lvl7pPr>
            <a:lvl8pPr marL="11393424" indent="0">
              <a:buNone/>
              <a:defRPr sz="3560"/>
            </a:lvl8pPr>
            <a:lvl9pPr marL="13021056" indent="0">
              <a:buNone/>
              <a:defRPr sz="3560"/>
            </a:lvl9pPr>
          </a:lstStyle>
          <a:p>
            <a:pPr lvl="0"/>
            <a:r>
              <a:rPr lang="en-US"/>
              <a:t>Click to edit Master text styles</a:t>
            </a:r>
          </a:p>
        </p:txBody>
      </p:sp>
      <p:sp>
        <p:nvSpPr>
          <p:cNvPr id="5" name="Date Placeholder 4"/>
          <p:cNvSpPr>
            <a:spLocks noGrp="1"/>
          </p:cNvSpPr>
          <p:nvPr>
            <p:ph type="dt" sz="half" idx="10"/>
          </p:nvPr>
        </p:nvSpPr>
        <p:spPr/>
        <p:txBody>
          <a:bodyPr/>
          <a:lstStyle/>
          <a:p>
            <a:fld id="{64A1EDF1-D5E0-41F8-B8A2-9EB19AE0DE91}" type="datetimeFigureOut">
              <a:rPr lang="en-US" smtClean="0"/>
              <a:t>10/11/2026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33792811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998089" y="1627611"/>
            <a:ext cx="14038291" cy="5696638"/>
          </a:xfrm>
        </p:spPr>
        <p:txBody>
          <a:bodyPr anchor="b"/>
          <a:lstStyle>
            <a:lvl1pPr>
              <a:defRPr sz="11392"/>
            </a:lvl1pPr>
          </a:lstStyle>
          <a:p>
            <a:r>
              <a:rPr lang="en-US"/>
              <a:t>Click to edit Master title style</a:t>
            </a:r>
            <a:endParaRPr lang="en-US" dirty="0"/>
          </a:p>
        </p:txBody>
      </p:sp>
      <p:sp>
        <p:nvSpPr>
          <p:cNvPr id="3" name="Picture Placeholder 2"/>
          <p:cNvSpPr>
            <a:spLocks noGrp="1" noChangeAspect="1"/>
          </p:cNvSpPr>
          <p:nvPr>
            <p:ph type="pic" idx="1"/>
          </p:nvPr>
        </p:nvSpPr>
        <p:spPr>
          <a:xfrm>
            <a:off x="18504251" y="3515189"/>
            <a:ext cx="22035075" cy="17349880"/>
          </a:xfrm>
        </p:spPr>
        <p:txBody>
          <a:bodyPr anchor="t"/>
          <a:lstStyle>
            <a:lvl1pPr marL="0" indent="0">
              <a:buNone/>
              <a:defRPr sz="11392"/>
            </a:lvl1pPr>
            <a:lvl2pPr marL="1627632" indent="0">
              <a:buNone/>
              <a:defRPr sz="9968"/>
            </a:lvl2pPr>
            <a:lvl3pPr marL="3255264" indent="0">
              <a:buNone/>
              <a:defRPr sz="8544"/>
            </a:lvl3pPr>
            <a:lvl4pPr marL="4882896" indent="0">
              <a:buNone/>
              <a:defRPr sz="7120"/>
            </a:lvl4pPr>
            <a:lvl5pPr marL="6510528" indent="0">
              <a:buNone/>
              <a:defRPr sz="7120"/>
            </a:lvl5pPr>
            <a:lvl6pPr marL="8138160" indent="0">
              <a:buNone/>
              <a:defRPr sz="7120"/>
            </a:lvl6pPr>
            <a:lvl7pPr marL="9765792" indent="0">
              <a:buNone/>
              <a:defRPr sz="7120"/>
            </a:lvl7pPr>
            <a:lvl8pPr marL="11393424" indent="0">
              <a:buNone/>
              <a:defRPr sz="7120"/>
            </a:lvl8pPr>
            <a:lvl9pPr marL="13021056" indent="0">
              <a:buNone/>
              <a:defRPr sz="7120"/>
            </a:lvl9pPr>
          </a:lstStyle>
          <a:p>
            <a:r>
              <a:rPr lang="en-US"/>
              <a:t>Click icon to add picture</a:t>
            </a:r>
            <a:endParaRPr lang="en-US" dirty="0"/>
          </a:p>
        </p:txBody>
      </p:sp>
      <p:sp>
        <p:nvSpPr>
          <p:cNvPr id="4" name="Text Placeholder 3"/>
          <p:cNvSpPr>
            <a:spLocks noGrp="1"/>
          </p:cNvSpPr>
          <p:nvPr>
            <p:ph type="body" sz="half" idx="2"/>
          </p:nvPr>
        </p:nvSpPr>
        <p:spPr>
          <a:xfrm>
            <a:off x="2998089" y="7324249"/>
            <a:ext cx="14038291" cy="13569077"/>
          </a:xfrm>
        </p:spPr>
        <p:txBody>
          <a:bodyPr/>
          <a:lstStyle>
            <a:lvl1pPr marL="0" indent="0">
              <a:buNone/>
              <a:defRPr sz="5696"/>
            </a:lvl1pPr>
            <a:lvl2pPr marL="1627632" indent="0">
              <a:buNone/>
              <a:defRPr sz="4984"/>
            </a:lvl2pPr>
            <a:lvl3pPr marL="3255264" indent="0">
              <a:buNone/>
              <a:defRPr sz="4272"/>
            </a:lvl3pPr>
            <a:lvl4pPr marL="4882896" indent="0">
              <a:buNone/>
              <a:defRPr sz="3560"/>
            </a:lvl4pPr>
            <a:lvl5pPr marL="6510528" indent="0">
              <a:buNone/>
              <a:defRPr sz="3560"/>
            </a:lvl5pPr>
            <a:lvl6pPr marL="8138160" indent="0">
              <a:buNone/>
              <a:defRPr sz="3560"/>
            </a:lvl6pPr>
            <a:lvl7pPr marL="9765792" indent="0">
              <a:buNone/>
              <a:defRPr sz="3560"/>
            </a:lvl7pPr>
            <a:lvl8pPr marL="11393424" indent="0">
              <a:buNone/>
              <a:defRPr sz="3560"/>
            </a:lvl8pPr>
            <a:lvl9pPr marL="13021056" indent="0">
              <a:buNone/>
              <a:defRPr sz="3560"/>
            </a:lvl9pPr>
          </a:lstStyle>
          <a:p>
            <a:pPr lvl="0"/>
            <a:r>
              <a:rPr lang="en-US"/>
              <a:t>Click to edit Master text styles</a:t>
            </a:r>
          </a:p>
        </p:txBody>
      </p:sp>
      <p:sp>
        <p:nvSpPr>
          <p:cNvPr id="5" name="Date Placeholder 4"/>
          <p:cNvSpPr>
            <a:spLocks noGrp="1"/>
          </p:cNvSpPr>
          <p:nvPr>
            <p:ph type="dt" sz="half" idx="10"/>
          </p:nvPr>
        </p:nvSpPr>
        <p:spPr/>
        <p:txBody>
          <a:bodyPr/>
          <a:lstStyle/>
          <a:p>
            <a:fld id="{64A1EDF1-D5E0-41F8-B8A2-9EB19AE0DE91}" type="datetimeFigureOut">
              <a:rPr lang="en-US" smtClean="0"/>
              <a:t>10/11/2026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329254076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4A1EDF1-D5E0-41F8-B8A2-9EB19AE0DE91}" type="datetimeFigureOut">
              <a:rPr lang="en-US" smtClean="0"/>
              <a:t>10/11/2026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6571374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1148347" y="1299828"/>
            <a:ext cx="9385310" cy="20689875"/>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2992418" y="1299828"/>
            <a:ext cx="27611854" cy="206898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4A1EDF1-D5E0-41F8-B8A2-9EB19AE0DE91}" type="datetimeFigureOut">
              <a:rPr lang="en-US" smtClean="0"/>
              <a:t>10/11/2026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393590733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992418" y="1299830"/>
            <a:ext cx="37541240" cy="471894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992418" y="6499141"/>
            <a:ext cx="37541240" cy="1549056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2992418" y="22628314"/>
            <a:ext cx="9793367" cy="1299828"/>
          </a:xfrm>
          <a:prstGeom prst="rect">
            <a:avLst/>
          </a:prstGeom>
        </p:spPr>
        <p:txBody>
          <a:bodyPr vert="horz" lIns="91440" tIns="45720" rIns="91440" bIns="45720" rtlCol="0" anchor="ctr"/>
          <a:lstStyle>
            <a:lvl1pPr algn="l">
              <a:defRPr sz="4272">
                <a:solidFill>
                  <a:schemeClr val="tx1">
                    <a:tint val="75000"/>
                  </a:schemeClr>
                </a:solidFill>
              </a:defRPr>
            </a:lvl1pPr>
          </a:lstStyle>
          <a:p>
            <a:fld id="{64A1EDF1-D5E0-41F8-B8A2-9EB19AE0DE91}" type="datetimeFigureOut">
              <a:rPr lang="en-US" smtClean="0"/>
              <a:t>10/11/2026</a:t>
            </a:fld>
            <a:endParaRPr lang="en-US"/>
          </a:p>
        </p:txBody>
      </p:sp>
      <p:sp>
        <p:nvSpPr>
          <p:cNvPr id="5" name="Footer Placeholder 4"/>
          <p:cNvSpPr>
            <a:spLocks noGrp="1"/>
          </p:cNvSpPr>
          <p:nvPr>
            <p:ph type="ftr" sz="quarter" idx="3"/>
          </p:nvPr>
        </p:nvSpPr>
        <p:spPr>
          <a:xfrm>
            <a:off x="14418013" y="22628314"/>
            <a:ext cx="14690050" cy="1299828"/>
          </a:xfrm>
          <a:prstGeom prst="rect">
            <a:avLst/>
          </a:prstGeom>
        </p:spPr>
        <p:txBody>
          <a:bodyPr vert="horz" lIns="91440" tIns="45720" rIns="91440" bIns="45720" rtlCol="0" anchor="ctr"/>
          <a:lstStyle>
            <a:lvl1pPr algn="ctr">
              <a:defRPr sz="4272">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30740290" y="22628314"/>
            <a:ext cx="9793367" cy="1299828"/>
          </a:xfrm>
          <a:prstGeom prst="rect">
            <a:avLst/>
          </a:prstGeom>
        </p:spPr>
        <p:txBody>
          <a:bodyPr vert="horz" lIns="91440" tIns="45720" rIns="91440" bIns="45720" rtlCol="0" anchor="ctr"/>
          <a:lstStyle>
            <a:lvl1pPr algn="r">
              <a:defRPr sz="4272">
                <a:solidFill>
                  <a:schemeClr val="tx1">
                    <a:tint val="75000"/>
                  </a:schemeClr>
                </a:solidFill>
              </a:defRPr>
            </a:lvl1pPr>
          </a:lstStyle>
          <a:p>
            <a:fld id="{4EA12D7B-8FA4-4F4F-A396-2BCF30439BCF}" type="slidenum">
              <a:rPr lang="en-US" smtClean="0"/>
              <a:t>‹#›</a:t>
            </a:fld>
            <a:endParaRPr lang="en-US"/>
          </a:p>
        </p:txBody>
      </p:sp>
    </p:spTree>
    <p:extLst>
      <p:ext uri="{BB962C8B-B14F-4D97-AF65-F5344CB8AC3E}">
        <p14:creationId xmlns:p14="http://schemas.microsoft.com/office/powerpoint/2010/main" val="2887992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3255264" rtl="0" eaLnBrk="1" latinLnBrk="0" hangingPunct="1">
        <a:lnSpc>
          <a:spcPct val="90000"/>
        </a:lnSpc>
        <a:spcBef>
          <a:spcPct val="0"/>
        </a:spcBef>
        <a:buNone/>
        <a:defRPr sz="15664" kern="1200">
          <a:solidFill>
            <a:schemeClr val="tx1"/>
          </a:solidFill>
          <a:latin typeface="+mj-lt"/>
          <a:ea typeface="+mj-ea"/>
          <a:cs typeface="+mj-cs"/>
        </a:defRPr>
      </a:lvl1pPr>
    </p:titleStyle>
    <p:bodyStyle>
      <a:lvl1pPr marL="813816" indent="-813816" algn="l" defTabSz="3255264" rtl="0" eaLnBrk="1" latinLnBrk="0" hangingPunct="1">
        <a:lnSpc>
          <a:spcPct val="90000"/>
        </a:lnSpc>
        <a:spcBef>
          <a:spcPts val="3560"/>
        </a:spcBef>
        <a:buFont typeface="Arial" panose="020B0604020202020204" pitchFamily="34" charset="0"/>
        <a:buChar char="•"/>
        <a:defRPr sz="9968" kern="1200">
          <a:solidFill>
            <a:schemeClr val="tx1"/>
          </a:solidFill>
          <a:latin typeface="+mn-lt"/>
          <a:ea typeface="+mn-ea"/>
          <a:cs typeface="+mn-cs"/>
        </a:defRPr>
      </a:lvl1pPr>
      <a:lvl2pPr marL="2441448" indent="-813816" algn="l" defTabSz="3255264" rtl="0" eaLnBrk="1" latinLnBrk="0" hangingPunct="1">
        <a:lnSpc>
          <a:spcPct val="90000"/>
        </a:lnSpc>
        <a:spcBef>
          <a:spcPts val="1780"/>
        </a:spcBef>
        <a:buFont typeface="Arial" panose="020B0604020202020204" pitchFamily="34" charset="0"/>
        <a:buChar char="•"/>
        <a:defRPr sz="8544" kern="1200">
          <a:solidFill>
            <a:schemeClr val="tx1"/>
          </a:solidFill>
          <a:latin typeface="+mn-lt"/>
          <a:ea typeface="+mn-ea"/>
          <a:cs typeface="+mn-cs"/>
        </a:defRPr>
      </a:lvl2pPr>
      <a:lvl3pPr marL="4069080" indent="-813816" algn="l" defTabSz="3255264" rtl="0" eaLnBrk="1" latinLnBrk="0" hangingPunct="1">
        <a:lnSpc>
          <a:spcPct val="90000"/>
        </a:lnSpc>
        <a:spcBef>
          <a:spcPts val="1780"/>
        </a:spcBef>
        <a:buFont typeface="Arial" panose="020B0604020202020204" pitchFamily="34" charset="0"/>
        <a:buChar char="•"/>
        <a:defRPr sz="7120" kern="1200">
          <a:solidFill>
            <a:schemeClr val="tx1"/>
          </a:solidFill>
          <a:latin typeface="+mn-lt"/>
          <a:ea typeface="+mn-ea"/>
          <a:cs typeface="+mn-cs"/>
        </a:defRPr>
      </a:lvl3pPr>
      <a:lvl4pPr marL="5696712" indent="-813816" algn="l" defTabSz="3255264" rtl="0" eaLnBrk="1" latinLnBrk="0" hangingPunct="1">
        <a:lnSpc>
          <a:spcPct val="90000"/>
        </a:lnSpc>
        <a:spcBef>
          <a:spcPts val="1780"/>
        </a:spcBef>
        <a:buFont typeface="Arial" panose="020B0604020202020204" pitchFamily="34" charset="0"/>
        <a:buChar char="•"/>
        <a:defRPr sz="6408" kern="1200">
          <a:solidFill>
            <a:schemeClr val="tx1"/>
          </a:solidFill>
          <a:latin typeface="+mn-lt"/>
          <a:ea typeface="+mn-ea"/>
          <a:cs typeface="+mn-cs"/>
        </a:defRPr>
      </a:lvl4pPr>
      <a:lvl5pPr marL="7324344" indent="-813816" algn="l" defTabSz="3255264" rtl="0" eaLnBrk="1" latinLnBrk="0" hangingPunct="1">
        <a:lnSpc>
          <a:spcPct val="90000"/>
        </a:lnSpc>
        <a:spcBef>
          <a:spcPts val="1780"/>
        </a:spcBef>
        <a:buFont typeface="Arial" panose="020B0604020202020204" pitchFamily="34" charset="0"/>
        <a:buChar char="•"/>
        <a:defRPr sz="6408" kern="1200">
          <a:solidFill>
            <a:schemeClr val="tx1"/>
          </a:solidFill>
          <a:latin typeface="+mn-lt"/>
          <a:ea typeface="+mn-ea"/>
          <a:cs typeface="+mn-cs"/>
        </a:defRPr>
      </a:lvl5pPr>
      <a:lvl6pPr marL="8951976" indent="-813816" algn="l" defTabSz="3255264" rtl="0" eaLnBrk="1" latinLnBrk="0" hangingPunct="1">
        <a:lnSpc>
          <a:spcPct val="90000"/>
        </a:lnSpc>
        <a:spcBef>
          <a:spcPts val="1780"/>
        </a:spcBef>
        <a:buFont typeface="Arial" panose="020B0604020202020204" pitchFamily="34" charset="0"/>
        <a:buChar char="•"/>
        <a:defRPr sz="6408" kern="1200">
          <a:solidFill>
            <a:schemeClr val="tx1"/>
          </a:solidFill>
          <a:latin typeface="+mn-lt"/>
          <a:ea typeface="+mn-ea"/>
          <a:cs typeface="+mn-cs"/>
        </a:defRPr>
      </a:lvl6pPr>
      <a:lvl7pPr marL="10579608" indent="-813816" algn="l" defTabSz="3255264" rtl="0" eaLnBrk="1" latinLnBrk="0" hangingPunct="1">
        <a:lnSpc>
          <a:spcPct val="90000"/>
        </a:lnSpc>
        <a:spcBef>
          <a:spcPts val="1780"/>
        </a:spcBef>
        <a:buFont typeface="Arial" panose="020B0604020202020204" pitchFamily="34" charset="0"/>
        <a:buChar char="•"/>
        <a:defRPr sz="6408" kern="1200">
          <a:solidFill>
            <a:schemeClr val="tx1"/>
          </a:solidFill>
          <a:latin typeface="+mn-lt"/>
          <a:ea typeface="+mn-ea"/>
          <a:cs typeface="+mn-cs"/>
        </a:defRPr>
      </a:lvl7pPr>
      <a:lvl8pPr marL="12207240" indent="-813816" algn="l" defTabSz="3255264" rtl="0" eaLnBrk="1" latinLnBrk="0" hangingPunct="1">
        <a:lnSpc>
          <a:spcPct val="90000"/>
        </a:lnSpc>
        <a:spcBef>
          <a:spcPts val="1780"/>
        </a:spcBef>
        <a:buFont typeface="Arial" panose="020B0604020202020204" pitchFamily="34" charset="0"/>
        <a:buChar char="•"/>
        <a:defRPr sz="6408" kern="1200">
          <a:solidFill>
            <a:schemeClr val="tx1"/>
          </a:solidFill>
          <a:latin typeface="+mn-lt"/>
          <a:ea typeface="+mn-ea"/>
          <a:cs typeface="+mn-cs"/>
        </a:defRPr>
      </a:lvl8pPr>
      <a:lvl9pPr marL="13834872" indent="-813816" algn="l" defTabSz="3255264" rtl="0" eaLnBrk="1" latinLnBrk="0" hangingPunct="1">
        <a:lnSpc>
          <a:spcPct val="90000"/>
        </a:lnSpc>
        <a:spcBef>
          <a:spcPts val="1780"/>
        </a:spcBef>
        <a:buFont typeface="Arial" panose="020B0604020202020204" pitchFamily="34" charset="0"/>
        <a:buChar char="•"/>
        <a:defRPr sz="6408" kern="1200">
          <a:solidFill>
            <a:schemeClr val="tx1"/>
          </a:solidFill>
          <a:latin typeface="+mn-lt"/>
          <a:ea typeface="+mn-ea"/>
          <a:cs typeface="+mn-cs"/>
        </a:defRPr>
      </a:lvl9pPr>
    </p:bodyStyle>
    <p:otherStyle>
      <a:defPPr>
        <a:defRPr lang="en-US"/>
      </a:defPPr>
      <a:lvl1pPr marL="0" algn="l" defTabSz="3255264" rtl="0" eaLnBrk="1" latinLnBrk="0" hangingPunct="1">
        <a:defRPr sz="6408" kern="1200">
          <a:solidFill>
            <a:schemeClr val="tx1"/>
          </a:solidFill>
          <a:latin typeface="+mn-lt"/>
          <a:ea typeface="+mn-ea"/>
          <a:cs typeface="+mn-cs"/>
        </a:defRPr>
      </a:lvl1pPr>
      <a:lvl2pPr marL="1627632" algn="l" defTabSz="3255264" rtl="0" eaLnBrk="1" latinLnBrk="0" hangingPunct="1">
        <a:defRPr sz="6408" kern="1200">
          <a:solidFill>
            <a:schemeClr val="tx1"/>
          </a:solidFill>
          <a:latin typeface="+mn-lt"/>
          <a:ea typeface="+mn-ea"/>
          <a:cs typeface="+mn-cs"/>
        </a:defRPr>
      </a:lvl2pPr>
      <a:lvl3pPr marL="3255264" algn="l" defTabSz="3255264" rtl="0" eaLnBrk="1" latinLnBrk="0" hangingPunct="1">
        <a:defRPr sz="6408" kern="1200">
          <a:solidFill>
            <a:schemeClr val="tx1"/>
          </a:solidFill>
          <a:latin typeface="+mn-lt"/>
          <a:ea typeface="+mn-ea"/>
          <a:cs typeface="+mn-cs"/>
        </a:defRPr>
      </a:lvl3pPr>
      <a:lvl4pPr marL="4882896" algn="l" defTabSz="3255264" rtl="0" eaLnBrk="1" latinLnBrk="0" hangingPunct="1">
        <a:defRPr sz="6408" kern="1200">
          <a:solidFill>
            <a:schemeClr val="tx1"/>
          </a:solidFill>
          <a:latin typeface="+mn-lt"/>
          <a:ea typeface="+mn-ea"/>
          <a:cs typeface="+mn-cs"/>
        </a:defRPr>
      </a:lvl4pPr>
      <a:lvl5pPr marL="6510528" algn="l" defTabSz="3255264" rtl="0" eaLnBrk="1" latinLnBrk="0" hangingPunct="1">
        <a:defRPr sz="6408" kern="1200">
          <a:solidFill>
            <a:schemeClr val="tx1"/>
          </a:solidFill>
          <a:latin typeface="+mn-lt"/>
          <a:ea typeface="+mn-ea"/>
          <a:cs typeface="+mn-cs"/>
        </a:defRPr>
      </a:lvl5pPr>
      <a:lvl6pPr marL="8138160" algn="l" defTabSz="3255264" rtl="0" eaLnBrk="1" latinLnBrk="0" hangingPunct="1">
        <a:defRPr sz="6408" kern="1200">
          <a:solidFill>
            <a:schemeClr val="tx1"/>
          </a:solidFill>
          <a:latin typeface="+mn-lt"/>
          <a:ea typeface="+mn-ea"/>
          <a:cs typeface="+mn-cs"/>
        </a:defRPr>
      </a:lvl6pPr>
      <a:lvl7pPr marL="9765792" algn="l" defTabSz="3255264" rtl="0" eaLnBrk="1" latinLnBrk="0" hangingPunct="1">
        <a:defRPr sz="6408" kern="1200">
          <a:solidFill>
            <a:schemeClr val="tx1"/>
          </a:solidFill>
          <a:latin typeface="+mn-lt"/>
          <a:ea typeface="+mn-ea"/>
          <a:cs typeface="+mn-cs"/>
        </a:defRPr>
      </a:lvl7pPr>
      <a:lvl8pPr marL="11393424" algn="l" defTabSz="3255264" rtl="0" eaLnBrk="1" latinLnBrk="0" hangingPunct="1">
        <a:defRPr sz="6408" kern="1200">
          <a:solidFill>
            <a:schemeClr val="tx1"/>
          </a:solidFill>
          <a:latin typeface="+mn-lt"/>
          <a:ea typeface="+mn-ea"/>
          <a:cs typeface="+mn-cs"/>
        </a:defRPr>
      </a:lvl8pPr>
      <a:lvl9pPr marL="13021056" algn="l" defTabSz="3255264" rtl="0" eaLnBrk="1" latinLnBrk="0" hangingPunct="1">
        <a:defRPr sz="6408"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JPG"/><Relationship Id="rId7" Type="http://schemas.openxmlformats.org/officeDocument/2006/relationships/image" Target="../media/image6.png"/><Relationship Id="rId2" Type="http://schemas.openxmlformats.org/officeDocument/2006/relationships/image" Target="../media/image1.jp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 Id="rId9" Type="http://schemas.openxmlformats.org/officeDocument/2006/relationships/image" Target="../media/image8.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99000"/>
            <a:lum/>
          </a:blip>
          <a:srcRect/>
          <a:stretch>
            <a:fillRect/>
          </a:stretch>
        </a:blipFill>
        <a:effectLst/>
      </p:bgPr>
    </p:bg>
    <p:spTree>
      <p:nvGrpSpPr>
        <p:cNvPr id="1" name=""/>
        <p:cNvGrpSpPr/>
        <p:nvPr/>
      </p:nvGrpSpPr>
      <p:grpSpPr>
        <a:xfrm>
          <a:off x="0" y="0"/>
          <a:ext cx="0" cy="0"/>
          <a:chOff x="0" y="0"/>
          <a:chExt cx="0" cy="0"/>
        </a:xfrm>
      </p:grpSpPr>
      <p:sp>
        <p:nvSpPr>
          <p:cNvPr id="62" name="Text Box 1059">
            <a:extLst>
              <a:ext uri="{FF2B5EF4-FFF2-40B4-BE49-F238E27FC236}">
                <a16:creationId xmlns:a16="http://schemas.microsoft.com/office/drawing/2014/main" id="{5FCEA758-BCEF-456B-B1A4-AECE53182BFC}"/>
              </a:ext>
            </a:extLst>
          </p:cNvPr>
          <p:cNvSpPr txBox="1">
            <a:spLocks noChangeArrowheads="1"/>
          </p:cNvSpPr>
          <p:nvPr/>
        </p:nvSpPr>
        <p:spPr bwMode="auto">
          <a:xfrm>
            <a:off x="5203467" y="4994781"/>
            <a:ext cx="30544167" cy="12926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182880" tIns="182880" rIns="182880" bIns="182880">
            <a:spAutoFit/>
          </a:bodyPr>
          <a:lstStyle>
            <a:defPPr>
              <a:defRPr lang="en-US"/>
            </a:defPPr>
            <a:lvl1pPr algn="l" rtl="0" eaLnBrk="0" fontAlgn="base" hangingPunct="0">
              <a:spcBef>
                <a:spcPct val="0"/>
              </a:spcBef>
              <a:spcAft>
                <a:spcPct val="0"/>
              </a:spcAft>
              <a:defRPr sz="1300"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sz="1300"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sz="1300"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sz="1300"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sz="1300" kern="1200">
                <a:solidFill>
                  <a:schemeClr val="tx1"/>
                </a:solidFill>
                <a:latin typeface="Arial" panose="020B0604020202020204" pitchFamily="34" charset="0"/>
                <a:ea typeface="+mn-ea"/>
                <a:cs typeface="+mn-cs"/>
              </a:defRPr>
            </a:lvl5pPr>
            <a:lvl6pPr marL="2286000" algn="l" defTabSz="914400" rtl="0" eaLnBrk="1" latinLnBrk="0" hangingPunct="1">
              <a:defRPr sz="1300" kern="1200">
                <a:solidFill>
                  <a:schemeClr val="tx1"/>
                </a:solidFill>
                <a:latin typeface="Arial" panose="020B0604020202020204" pitchFamily="34" charset="0"/>
                <a:ea typeface="+mn-ea"/>
                <a:cs typeface="+mn-cs"/>
              </a:defRPr>
            </a:lvl6pPr>
            <a:lvl7pPr marL="2743200" algn="l" defTabSz="914400" rtl="0" eaLnBrk="1" latinLnBrk="0" hangingPunct="1">
              <a:defRPr sz="1300" kern="1200">
                <a:solidFill>
                  <a:schemeClr val="tx1"/>
                </a:solidFill>
                <a:latin typeface="Arial" panose="020B0604020202020204" pitchFamily="34" charset="0"/>
                <a:ea typeface="+mn-ea"/>
                <a:cs typeface="+mn-cs"/>
              </a:defRPr>
            </a:lvl7pPr>
            <a:lvl8pPr marL="3200400" algn="l" defTabSz="914400" rtl="0" eaLnBrk="1" latinLnBrk="0" hangingPunct="1">
              <a:defRPr sz="1300" kern="1200">
                <a:solidFill>
                  <a:schemeClr val="tx1"/>
                </a:solidFill>
                <a:latin typeface="Arial" panose="020B0604020202020204" pitchFamily="34" charset="0"/>
                <a:ea typeface="+mn-ea"/>
                <a:cs typeface="+mn-cs"/>
              </a:defRPr>
            </a:lvl8pPr>
            <a:lvl9pPr marL="3657600" algn="l" defTabSz="914400" rtl="0" eaLnBrk="1" latinLnBrk="0" hangingPunct="1">
              <a:defRPr sz="1300" kern="1200">
                <a:solidFill>
                  <a:schemeClr val="tx1"/>
                </a:solidFill>
                <a:latin typeface="Arial" panose="020B0604020202020204" pitchFamily="34" charset="0"/>
                <a:ea typeface="+mn-ea"/>
                <a:cs typeface="+mn-cs"/>
              </a:defRPr>
            </a:lvl9pPr>
          </a:lstStyle>
          <a:p>
            <a:pPr marL="0" marR="0" lvl="0" indent="0" algn="ctr" defTabSz="4029542" rtl="0" eaLnBrk="0" fontAlgn="base" latinLnBrk="0" hangingPunct="0">
              <a:lnSpc>
                <a:spcPct val="100000"/>
              </a:lnSpc>
              <a:spcBef>
                <a:spcPct val="20000"/>
              </a:spcBef>
              <a:spcAft>
                <a:spcPct val="0"/>
              </a:spcAft>
              <a:buClrTx/>
              <a:buSzTx/>
              <a:buFontTx/>
              <a:buNone/>
              <a:tabLst/>
              <a:defRPr/>
            </a:pPr>
            <a:r>
              <a:rPr kumimoji="0" lang="fa-IR" sz="60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B Zar" panose="00000400000000000000" pitchFamily="2" charset="-78"/>
              </a:rPr>
              <a:t>پیش‌بینی شایستگی دیجیتالی پرستاران بر اساس تیپ شخصیتی و انگیزه پیشرفت</a:t>
            </a:r>
            <a:endParaRPr kumimoji="0" lang="en-US" sz="60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B Zar" panose="00000400000000000000" pitchFamily="2" charset="-78"/>
            </a:endParaRPr>
          </a:p>
        </p:txBody>
      </p:sp>
      <p:sp>
        <p:nvSpPr>
          <p:cNvPr id="63" name="AutoShape 4">
            <a:extLst>
              <a:ext uri="{FF2B5EF4-FFF2-40B4-BE49-F238E27FC236}">
                <a16:creationId xmlns:a16="http://schemas.microsoft.com/office/drawing/2014/main" id="{7F787EEC-C57D-4B19-88DC-C6D8BEEC610B}"/>
              </a:ext>
            </a:extLst>
          </p:cNvPr>
          <p:cNvSpPr>
            <a:spLocks noChangeArrowheads="1"/>
          </p:cNvSpPr>
          <p:nvPr/>
        </p:nvSpPr>
        <p:spPr bwMode="auto">
          <a:xfrm>
            <a:off x="36326508" y="4170834"/>
            <a:ext cx="5359399" cy="1342668"/>
          </a:xfrm>
          <a:prstGeom prst="roundRect">
            <a:avLst>
              <a:gd name="adj" fmla="val 7000"/>
            </a:avLst>
          </a:prstGeom>
          <a:solidFill>
            <a:schemeClr val="accent4">
              <a:lumMod val="20000"/>
              <a:lumOff val="80000"/>
            </a:schemeClr>
          </a:solidFill>
          <a:ln>
            <a:noFill/>
            <a:headEnd/>
            <a:tailEnd/>
          </a:ln>
        </p:spPr>
        <p:style>
          <a:lnRef idx="2">
            <a:schemeClr val="accent1"/>
          </a:lnRef>
          <a:fillRef idx="1">
            <a:schemeClr val="lt1"/>
          </a:fillRef>
          <a:effectRef idx="0">
            <a:schemeClr val="accent1"/>
          </a:effectRef>
          <a:fontRef idx="minor">
            <a:schemeClr val="dk1"/>
          </a:fontRef>
        </p:style>
        <p:txBody>
          <a:bodyPr wrap="square" lIns="274320" tIns="274320" rIns="274320" bIns="274320" anchor="ctr">
            <a:spAutoFit/>
          </a:bodyPr>
          <a:lstStyle/>
          <a:p>
            <a:pPr marL="0" marR="0" lvl="0" indent="0" algn="l" defTabSz="457200" rtl="1"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a:ln>
                  <a:noFill/>
                </a:ln>
                <a:solidFill>
                  <a:prstClr val="black"/>
                </a:solidFill>
                <a:effectLst/>
                <a:uLnTx/>
                <a:uFillTx/>
                <a:latin typeface="Calibri" panose="020F0502020204030204"/>
                <a:ea typeface="+mn-ea"/>
                <a:cs typeface="B Nazanin" panose="00000400000000000000" pitchFamily="2" charset="-78"/>
              </a:rPr>
              <a:t>Code: 1633</a:t>
            </a:r>
            <a:endParaRPr kumimoji="0" lang="fa-IR" sz="4800" b="0" i="0" u="none" strike="noStrike" kern="1200" cap="none" spc="0" normalizeH="0" baseline="0" noProof="0" dirty="0">
              <a:ln>
                <a:noFill/>
              </a:ln>
              <a:solidFill>
                <a:prstClr val="black"/>
              </a:solidFill>
              <a:effectLst/>
              <a:uLnTx/>
              <a:uFillTx/>
              <a:latin typeface="Calibri" panose="020F0502020204030204"/>
              <a:ea typeface="+mn-ea"/>
              <a:cs typeface="B Nazanin" panose="00000400000000000000" pitchFamily="2" charset="-78"/>
            </a:endParaRPr>
          </a:p>
        </p:txBody>
      </p:sp>
      <p:sp>
        <p:nvSpPr>
          <p:cNvPr id="64" name="Rounded Rectangle 9">
            <a:extLst>
              <a:ext uri="{FF2B5EF4-FFF2-40B4-BE49-F238E27FC236}">
                <a16:creationId xmlns:a16="http://schemas.microsoft.com/office/drawing/2014/main" id="{69BCCD98-1CB6-4621-909D-4ABDA3EA51DD}"/>
              </a:ext>
            </a:extLst>
          </p:cNvPr>
          <p:cNvSpPr/>
          <p:nvPr/>
        </p:nvSpPr>
        <p:spPr>
          <a:xfrm>
            <a:off x="885328" y="4884811"/>
            <a:ext cx="2859135" cy="2821875"/>
          </a:xfrm>
          <a:prstGeom prst="roundRect">
            <a:avLst/>
          </a:prstGeom>
          <a:noFill/>
          <a:ln>
            <a:solidFill>
              <a:schemeClr val="accent1"/>
            </a:solidFill>
            <a:prstDash val="dash"/>
          </a:ln>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457200" rtl="1" eaLnBrk="1" fontAlgn="auto" latinLnBrk="0" hangingPunct="1">
              <a:lnSpc>
                <a:spcPct val="100000"/>
              </a:lnSpc>
              <a:spcBef>
                <a:spcPts val="0"/>
              </a:spcBef>
              <a:spcAft>
                <a:spcPts val="0"/>
              </a:spcAft>
              <a:buClrTx/>
              <a:buSzTx/>
              <a:buFontTx/>
              <a:buNone/>
              <a:tabLst/>
              <a:defRPr/>
            </a:pPr>
            <a:r>
              <a:rPr kumimoji="0" lang="fa-IR" sz="5400" b="0" i="0" u="none" strike="noStrike" kern="1200" cap="none" spc="0" normalizeH="0" baseline="0" noProof="0" dirty="0">
                <a:ln>
                  <a:noFill/>
                </a:ln>
                <a:solidFill>
                  <a:srgbClr val="4472C4"/>
                </a:solidFill>
                <a:effectLst/>
                <a:uLnTx/>
                <a:uFillTx/>
                <a:latin typeface="Calibri" panose="020F0502020204030204"/>
                <a:ea typeface="+mn-ea"/>
                <a:cs typeface="B Nazanin" panose="00000400000000000000" pitchFamily="2" charset="-78"/>
              </a:rPr>
              <a:t>عکس نویسنده</a:t>
            </a:r>
            <a:endParaRPr kumimoji="0" lang="en-US" sz="5400" b="0" i="0" u="none" strike="noStrike" kern="1200" cap="none" spc="0" normalizeH="0" baseline="0" noProof="0" dirty="0">
              <a:ln>
                <a:noFill/>
              </a:ln>
              <a:solidFill>
                <a:srgbClr val="4472C4"/>
              </a:solidFill>
              <a:effectLst/>
              <a:uLnTx/>
              <a:uFillTx/>
              <a:latin typeface="Calibri" panose="020F0502020204030204"/>
              <a:ea typeface="+mn-ea"/>
              <a:cs typeface="B Nazanin" panose="00000400000000000000" pitchFamily="2" charset="-78"/>
            </a:endParaRPr>
          </a:p>
        </p:txBody>
      </p:sp>
      <p:sp>
        <p:nvSpPr>
          <p:cNvPr id="65" name="Text Placeholder 5">
            <a:extLst>
              <a:ext uri="{FF2B5EF4-FFF2-40B4-BE49-F238E27FC236}">
                <a16:creationId xmlns:a16="http://schemas.microsoft.com/office/drawing/2014/main" id="{044041E2-44E2-4EED-B6C0-FC2CE9C577D9}"/>
              </a:ext>
            </a:extLst>
          </p:cNvPr>
          <p:cNvSpPr txBox="1"/>
          <p:nvPr/>
        </p:nvSpPr>
        <p:spPr>
          <a:xfrm>
            <a:off x="1821901" y="6423522"/>
            <a:ext cx="36576000" cy="2265236"/>
          </a:xfrm>
          <a:prstGeom prst="rect">
            <a:avLst/>
          </a:prstGeom>
        </p:spPr>
        <p:txBody>
          <a:bodyPr lIns="0" tIns="0" rIns="0" bIns="0">
            <a:spAutoFit/>
          </a:bodyPr>
          <a:lstStyle>
            <a:defPPr>
              <a:defRPr kern="1200"/>
            </a:defPPr>
            <a:lvl1pPr marL="0" marR="0" indent="0" algn="l" defTabSz="3761086" rtl="0" eaLnBrk="1" fontAlgn="auto" latinLnBrk="0" hangingPunct="1">
              <a:lnSpc>
                <a:spcPct val="100000"/>
              </a:lnSpc>
              <a:spcBef>
                <a:spcPct val="20000"/>
              </a:spcBef>
              <a:spcAft>
                <a:spcPct val="0"/>
              </a:spcAft>
              <a:buClrTx/>
              <a:buSzTx/>
              <a:buFont typeface="Arial" pitchFamily="34" charset="0"/>
              <a:buNone/>
              <a:defRPr sz="6000" kern="1200" baseline="0">
                <a:solidFill>
                  <a:schemeClr val="tx2"/>
                </a:solidFill>
                <a:latin typeface="Franklin Gothic Heavy" pitchFamily="34" charset="0"/>
                <a:ea typeface="+mn-ea"/>
                <a:cs typeface="+mn-cs"/>
              </a:defRPr>
            </a:lvl1pPr>
            <a:lvl2pPr marL="1880543" indent="0" algn="l" defTabSz="3761086" rtl="0" eaLnBrk="1" latinLnBrk="0" hangingPunct="1">
              <a:spcBef>
                <a:spcPct val="20000"/>
              </a:spcBef>
              <a:buFontTx/>
              <a:buNone/>
              <a:defRPr sz="11500" kern="1200">
                <a:solidFill>
                  <a:schemeClr val="tx1"/>
                </a:solidFill>
                <a:latin typeface="+mn-lt"/>
                <a:ea typeface="+mn-ea"/>
                <a:cs typeface="+mn-cs"/>
              </a:defRPr>
            </a:lvl2pPr>
            <a:lvl3pPr marL="3761086" indent="0" algn="l" defTabSz="3761086" rtl="0" eaLnBrk="1" latinLnBrk="0" hangingPunct="1">
              <a:spcBef>
                <a:spcPct val="20000"/>
              </a:spcBef>
              <a:buFontTx/>
              <a:buNone/>
              <a:defRPr sz="9900" kern="1200">
                <a:solidFill>
                  <a:schemeClr val="tx1"/>
                </a:solidFill>
                <a:latin typeface="+mn-lt"/>
                <a:ea typeface="+mn-ea"/>
                <a:cs typeface="+mn-cs"/>
              </a:defRPr>
            </a:lvl3pPr>
            <a:lvl4pPr marL="5641629" indent="0" algn="l" defTabSz="3761086" rtl="0" eaLnBrk="1" latinLnBrk="0" hangingPunct="1">
              <a:spcBef>
                <a:spcPct val="20000"/>
              </a:spcBef>
              <a:buFontTx/>
              <a:buNone/>
              <a:defRPr sz="8200" kern="1200">
                <a:solidFill>
                  <a:schemeClr val="tx1"/>
                </a:solidFill>
                <a:latin typeface="+mn-lt"/>
                <a:ea typeface="+mn-ea"/>
                <a:cs typeface="+mn-cs"/>
              </a:defRPr>
            </a:lvl4pPr>
            <a:lvl5pPr marL="7522172" indent="0" algn="l" defTabSz="3761086" rtl="0" eaLnBrk="1" latinLnBrk="0" hangingPunct="1">
              <a:spcBef>
                <a:spcPct val="20000"/>
              </a:spcBef>
              <a:buFontTx/>
              <a:buNone/>
              <a:defRPr sz="8200" kern="1200">
                <a:solidFill>
                  <a:schemeClr val="tx1"/>
                </a:solidFill>
                <a:latin typeface="+mn-lt"/>
                <a:ea typeface="+mn-ea"/>
                <a:cs typeface="+mn-cs"/>
              </a:defRPr>
            </a:lvl5pPr>
            <a:lvl6pPr marL="10342988" indent="-940272" algn="l" defTabSz="3761086" rtl="0" eaLnBrk="1" latinLnBrk="0" hangingPunct="1">
              <a:spcBef>
                <a:spcPct val="20000"/>
              </a:spcBef>
              <a:buFont typeface="Arial" pitchFamily="34" charset="0"/>
              <a:buChar char="•"/>
              <a:defRPr sz="8200" kern="1200">
                <a:solidFill>
                  <a:schemeClr val="tx1"/>
                </a:solidFill>
                <a:latin typeface="+mn-lt"/>
                <a:ea typeface="+mn-ea"/>
                <a:cs typeface="+mn-cs"/>
              </a:defRPr>
            </a:lvl6pPr>
            <a:lvl7pPr marL="12223531" indent="-940272" algn="l" defTabSz="3761086" rtl="0" eaLnBrk="1" latinLnBrk="0" hangingPunct="1">
              <a:spcBef>
                <a:spcPct val="20000"/>
              </a:spcBef>
              <a:buFont typeface="Arial" pitchFamily="34" charset="0"/>
              <a:buChar char="•"/>
              <a:defRPr sz="8200" kern="1200">
                <a:solidFill>
                  <a:schemeClr val="tx1"/>
                </a:solidFill>
                <a:latin typeface="+mn-lt"/>
                <a:ea typeface="+mn-ea"/>
                <a:cs typeface="+mn-cs"/>
              </a:defRPr>
            </a:lvl7pPr>
            <a:lvl8pPr marL="14104074" indent="-940272" algn="l" defTabSz="3761086" rtl="0" eaLnBrk="1" latinLnBrk="0" hangingPunct="1">
              <a:spcBef>
                <a:spcPct val="20000"/>
              </a:spcBef>
              <a:buFont typeface="Arial" pitchFamily="34" charset="0"/>
              <a:buChar char="•"/>
              <a:defRPr sz="8200" kern="1200">
                <a:solidFill>
                  <a:schemeClr val="tx1"/>
                </a:solidFill>
                <a:latin typeface="+mn-lt"/>
                <a:ea typeface="+mn-ea"/>
                <a:cs typeface="+mn-cs"/>
              </a:defRPr>
            </a:lvl8pPr>
            <a:lvl9pPr marL="15984617" indent="-940272" algn="l" defTabSz="3761086" rtl="0" eaLnBrk="1" latinLnBrk="0" hangingPunct="1">
              <a:spcBef>
                <a:spcPct val="20000"/>
              </a:spcBef>
              <a:buFont typeface="Arial" pitchFamily="34" charset="0"/>
              <a:buChar char="•"/>
              <a:defRPr sz="8200" kern="1200">
                <a:solidFill>
                  <a:schemeClr val="tx1"/>
                </a:solidFill>
                <a:latin typeface="+mn-lt"/>
                <a:ea typeface="+mn-ea"/>
                <a:cs typeface="+mn-cs"/>
              </a:defRPr>
            </a:lvl9pPr>
          </a:lstStyle>
          <a:p>
            <a:pPr marL="0" marR="0" lvl="0" indent="0" algn="ctr" defTabSz="3761086" rtl="0" eaLnBrk="1" fontAlgn="auto" latinLnBrk="0" hangingPunct="1">
              <a:lnSpc>
                <a:spcPct val="100000"/>
              </a:lnSpc>
              <a:spcBef>
                <a:spcPct val="20000"/>
              </a:spcBef>
              <a:spcAft>
                <a:spcPct val="0"/>
              </a:spcAft>
              <a:buClrTx/>
              <a:buSzTx/>
              <a:buFont typeface="Arial" pitchFamily="34" charset="0"/>
              <a:buNone/>
              <a:tabLst/>
              <a:defRPr/>
            </a:pPr>
            <a:r>
              <a:rPr kumimoji="0" lang="fa-IR" sz="3200" b="1" i="0" u="none" strike="noStrike" kern="1200" cap="none" spc="0" normalizeH="0" baseline="0" noProof="0" dirty="0">
                <a:ln>
                  <a:noFill/>
                </a:ln>
                <a:solidFill>
                  <a:srgbClr val="000001"/>
                </a:solidFill>
                <a:effectLst/>
                <a:uLnTx/>
                <a:uFillTx/>
                <a:latin typeface="Times New Roman" panose="02020603050405020304" pitchFamily="18" charset="0"/>
                <a:ea typeface="Open Sauce Bold"/>
                <a:cs typeface="B Zar" panose="00000400000000000000" pitchFamily="2" charset="-78"/>
                <a:sym typeface="Open Sauce Bold"/>
              </a:rPr>
              <a:t>کورش رستمی مسنی1، الهه درویشی2، مریم رفیعی(نویسنده مسئول)3</a:t>
            </a:r>
          </a:p>
          <a:p>
            <a:pPr marL="0" marR="0" lvl="0" indent="0" algn="ctr" defTabSz="3761086" rtl="1" eaLnBrk="1" fontAlgn="auto" latinLnBrk="0" hangingPunct="1">
              <a:lnSpc>
                <a:spcPct val="100000"/>
              </a:lnSpc>
              <a:spcBef>
                <a:spcPct val="20000"/>
              </a:spcBef>
              <a:spcAft>
                <a:spcPct val="0"/>
              </a:spcAft>
              <a:buClrTx/>
              <a:buSzTx/>
              <a:buFont typeface="Arial" pitchFamily="34" charset="0"/>
              <a:buNone/>
              <a:tabLst/>
              <a:defRPr/>
            </a:pPr>
            <a:r>
              <a:rPr kumimoji="0" lang="fa-IR" sz="3200" b="1" i="0" u="none" strike="noStrike" kern="1200" cap="none" spc="0" normalizeH="0" baseline="0" noProof="0" dirty="0">
                <a:ln>
                  <a:noFill/>
                </a:ln>
                <a:solidFill>
                  <a:srgbClr val="000001"/>
                </a:solidFill>
                <a:effectLst/>
                <a:uLnTx/>
                <a:uFillTx/>
                <a:latin typeface="Times New Roman" panose="02020603050405020304" pitchFamily="18" charset="0"/>
                <a:ea typeface="Open Sauce Bold"/>
                <a:cs typeface="B Zar" panose="00000400000000000000" pitchFamily="2" charset="-78"/>
                <a:sym typeface="Open Sauce Bold"/>
              </a:rPr>
              <a:t>1- پزشکیار ورزشی، پژوهشگر و مدرس دانشگاه، کرج، ایران، </a:t>
            </a:r>
            <a:r>
              <a:rPr kumimoji="0" lang="en-US" sz="3200" b="1" i="0" u="none" strike="noStrike" kern="1200" cap="none" spc="0" normalizeH="0" baseline="0" noProof="0" dirty="0">
                <a:ln>
                  <a:noFill/>
                </a:ln>
                <a:solidFill>
                  <a:srgbClr val="000001"/>
                </a:solidFill>
                <a:effectLst/>
                <a:uLnTx/>
                <a:uFillTx/>
                <a:latin typeface="Times New Roman" panose="02020603050405020304" pitchFamily="18" charset="0"/>
                <a:ea typeface="Open Sauce Bold"/>
                <a:cs typeface="B Zar" panose="00000400000000000000" pitchFamily="2" charset="-78"/>
                <a:sym typeface="Open Sauce Bold"/>
              </a:rPr>
              <a:t>rostamikurosh@yahoo.com</a:t>
            </a:r>
          </a:p>
          <a:p>
            <a:pPr marL="0" marR="0" lvl="0" indent="0" algn="ctr" defTabSz="3761086" rtl="1" eaLnBrk="1" fontAlgn="auto" latinLnBrk="0" hangingPunct="1">
              <a:lnSpc>
                <a:spcPct val="100000"/>
              </a:lnSpc>
              <a:spcBef>
                <a:spcPct val="20000"/>
              </a:spcBef>
              <a:spcAft>
                <a:spcPct val="0"/>
              </a:spcAft>
              <a:buClrTx/>
              <a:buSzTx/>
              <a:buFont typeface="Arial" pitchFamily="34" charset="0"/>
              <a:buNone/>
              <a:tabLst/>
              <a:defRPr/>
            </a:pPr>
            <a:r>
              <a:rPr kumimoji="0" lang="fa-IR" sz="3200" b="1" i="0" u="none" strike="noStrike" kern="1200" cap="none" spc="0" normalizeH="0" baseline="0" noProof="0" dirty="0">
                <a:ln>
                  <a:noFill/>
                </a:ln>
                <a:solidFill>
                  <a:srgbClr val="000001"/>
                </a:solidFill>
                <a:effectLst/>
                <a:uLnTx/>
                <a:uFillTx/>
                <a:latin typeface="Times New Roman" panose="02020603050405020304" pitchFamily="18" charset="0"/>
                <a:ea typeface="Open Sauce Bold"/>
                <a:cs typeface="B Zar" panose="00000400000000000000" pitchFamily="2" charset="-78"/>
                <a:sym typeface="Open Sauce Bold"/>
              </a:rPr>
              <a:t>2-کارشناس ارشد پرستاری داخلی–جراحی، بیمارستان گلدیس، دانشگاه علوم پزشکی اصفهان، شاهین‌شهر، اصفهان، ایران،</a:t>
            </a:r>
            <a:r>
              <a:rPr lang="fa-IR" sz="3200" b="1" dirty="0">
                <a:solidFill>
                  <a:srgbClr val="000001"/>
                </a:solidFill>
                <a:latin typeface="Times New Roman" panose="02020603050405020304" pitchFamily="18" charset="0"/>
                <a:ea typeface="Open Sauce Bold"/>
                <a:cs typeface="B Zar" panose="00000400000000000000" pitchFamily="2" charset="-78"/>
                <a:sym typeface="Open Sauce Bold"/>
              </a:rPr>
              <a:t> </a:t>
            </a:r>
            <a:r>
              <a:rPr kumimoji="0" lang="en-US" sz="3200" b="1" i="0" u="none" strike="noStrike" kern="1200" cap="none" spc="0" normalizeH="0" baseline="0" noProof="0" dirty="0">
                <a:ln>
                  <a:noFill/>
                </a:ln>
                <a:solidFill>
                  <a:srgbClr val="000001"/>
                </a:solidFill>
                <a:effectLst/>
                <a:uLnTx/>
                <a:uFillTx/>
                <a:latin typeface="Times New Roman" panose="02020603050405020304" pitchFamily="18" charset="0"/>
                <a:ea typeface="Open Sauce Bold"/>
                <a:cs typeface="B Zar" panose="00000400000000000000" pitchFamily="2" charset="-78"/>
                <a:sym typeface="Open Sauce Bold"/>
              </a:rPr>
              <a:t>Elahe.darvishi.nursing@gmail.com</a:t>
            </a:r>
          </a:p>
          <a:p>
            <a:pPr marL="0" marR="0" lvl="0" indent="0" algn="ctr" defTabSz="3761086" rtl="1" eaLnBrk="1" fontAlgn="auto" latinLnBrk="0" hangingPunct="1">
              <a:lnSpc>
                <a:spcPct val="100000"/>
              </a:lnSpc>
              <a:spcBef>
                <a:spcPct val="20000"/>
              </a:spcBef>
              <a:spcAft>
                <a:spcPct val="0"/>
              </a:spcAft>
              <a:buClrTx/>
              <a:buSzTx/>
              <a:buFont typeface="Arial" pitchFamily="34" charset="0"/>
              <a:buNone/>
              <a:tabLst/>
              <a:defRPr/>
            </a:pPr>
            <a:r>
              <a:rPr kumimoji="0" lang="fa-IR" sz="3200" b="1" i="0" u="none" strike="noStrike" kern="1200" cap="none" spc="0" normalizeH="0" baseline="0" noProof="0" dirty="0">
                <a:ln>
                  <a:noFill/>
                </a:ln>
                <a:solidFill>
                  <a:srgbClr val="000001"/>
                </a:solidFill>
                <a:effectLst/>
                <a:uLnTx/>
                <a:uFillTx/>
                <a:latin typeface="Times New Roman" panose="02020603050405020304" pitchFamily="18" charset="0"/>
                <a:ea typeface="Open Sauce Bold"/>
                <a:cs typeface="B Zar" panose="00000400000000000000" pitchFamily="2" charset="-78"/>
                <a:sym typeface="Open Sauce Bold"/>
              </a:rPr>
              <a:t>3- کارشناس ارشد پرستاری داخلی–جراحی، دانشگاه آزاد اسلامی واحد نجف آباد، اصفهان، ایران،</a:t>
            </a:r>
            <a:r>
              <a:rPr lang="fa-IR" sz="3200" b="1" dirty="0">
                <a:solidFill>
                  <a:srgbClr val="000001"/>
                </a:solidFill>
                <a:latin typeface="Times New Roman" panose="02020603050405020304" pitchFamily="18" charset="0"/>
                <a:ea typeface="Open Sauce Bold"/>
                <a:cs typeface="B Zar" panose="00000400000000000000" pitchFamily="2" charset="-78"/>
                <a:sym typeface="Open Sauce Bold"/>
              </a:rPr>
              <a:t> </a:t>
            </a:r>
            <a:r>
              <a:rPr kumimoji="0" lang="en-US" sz="3200" b="1" i="0" u="none" strike="noStrike" kern="1200" cap="none" spc="0" normalizeH="0" baseline="0" noProof="0" dirty="0">
                <a:ln>
                  <a:noFill/>
                </a:ln>
                <a:solidFill>
                  <a:srgbClr val="000001"/>
                </a:solidFill>
                <a:effectLst/>
                <a:uLnTx/>
                <a:uFillTx/>
                <a:latin typeface="Times New Roman" panose="02020603050405020304" pitchFamily="18" charset="0"/>
                <a:ea typeface="Open Sauce Bold"/>
                <a:cs typeface="B Zar" panose="00000400000000000000" pitchFamily="2" charset="-78"/>
                <a:sym typeface="Open Sauce Bold"/>
              </a:rPr>
              <a:t>rafieim166@gmail.com</a:t>
            </a:r>
          </a:p>
        </p:txBody>
      </p:sp>
      <p:sp>
        <p:nvSpPr>
          <p:cNvPr id="66" name="Rectangle 10">
            <a:extLst>
              <a:ext uri="{FF2B5EF4-FFF2-40B4-BE49-F238E27FC236}">
                <a16:creationId xmlns:a16="http://schemas.microsoft.com/office/drawing/2014/main" id="{BD69687D-5543-46AE-AC86-3F40CDEDE143}"/>
              </a:ext>
            </a:extLst>
          </p:cNvPr>
          <p:cNvSpPr>
            <a:spLocks noChangeArrowheads="1"/>
          </p:cNvSpPr>
          <p:nvPr/>
        </p:nvSpPr>
        <p:spPr bwMode="auto">
          <a:xfrm>
            <a:off x="402867" y="10154779"/>
            <a:ext cx="9601200" cy="873301"/>
          </a:xfrm>
          <a:prstGeom prst="rect">
            <a:avLst/>
          </a:prstGeom>
          <a:solidFill>
            <a:srgbClr val="0384E9"/>
          </a:solidFill>
          <a:ln w="12700">
            <a:solidFill>
              <a:srgbClr val="0384E9"/>
            </a:solidFill>
            <a:miter lim="800000"/>
          </a:ln>
        </p:spPr>
        <p:txBody>
          <a:bodyPr wrap="none" lIns="137126" tIns="73152" rIns="137126" bIns="68563" anchor="ctr" anchorCtr="0"/>
          <a:lstStyle>
            <a:defPPr>
              <a:defRPr kern="1200"/>
            </a:defPPr>
          </a:lstStyle>
          <a:p>
            <a:pPr algn="ctr" defTabSz="4702588">
              <a:defRPr/>
            </a:pPr>
            <a:r>
              <a:rPr lang="fa-IR" sz="3600" b="1">
                <a:solidFill>
                  <a:schemeClr val="bg1"/>
                </a:solidFill>
                <a:latin typeface="Libre Baskerville" panose="02000000000000000000" pitchFamily="2" charset="0"/>
                <a:cs typeface="B Titr" panose="00000700000000000000" pitchFamily="2" charset="-78"/>
              </a:rPr>
              <a:t>نتیجه گیری</a:t>
            </a:r>
            <a:endParaRPr lang="en-US" sz="3600" b="1" dirty="0">
              <a:solidFill>
                <a:schemeClr val="bg1"/>
              </a:solidFill>
              <a:latin typeface="Libre Baskerville" panose="02000000000000000000" pitchFamily="2" charset="0"/>
              <a:cs typeface="B Titr" panose="00000700000000000000" pitchFamily="2" charset="-78"/>
            </a:endParaRPr>
          </a:p>
        </p:txBody>
      </p:sp>
      <p:sp>
        <p:nvSpPr>
          <p:cNvPr id="67" name="Rectangle 10">
            <a:extLst>
              <a:ext uri="{FF2B5EF4-FFF2-40B4-BE49-F238E27FC236}">
                <a16:creationId xmlns:a16="http://schemas.microsoft.com/office/drawing/2014/main" id="{86181FC3-D5A6-401B-8FE2-92C964237E69}"/>
              </a:ext>
            </a:extLst>
          </p:cNvPr>
          <p:cNvSpPr>
            <a:spLocks noChangeArrowheads="1"/>
          </p:cNvSpPr>
          <p:nvPr/>
        </p:nvSpPr>
        <p:spPr bwMode="auto">
          <a:xfrm>
            <a:off x="11221983" y="10174884"/>
            <a:ext cx="20713588" cy="873301"/>
          </a:xfrm>
          <a:prstGeom prst="rect">
            <a:avLst/>
          </a:prstGeom>
          <a:solidFill>
            <a:srgbClr val="0384E9"/>
          </a:solidFill>
          <a:ln w="12700">
            <a:solidFill>
              <a:srgbClr val="0384E9"/>
            </a:solidFill>
            <a:miter lim="800000"/>
          </a:ln>
        </p:spPr>
        <p:txBody>
          <a:bodyPr wrap="none" lIns="137126" tIns="73152" rIns="137126" bIns="68563" anchor="ctr" anchorCtr="0"/>
          <a:lstStyle>
            <a:defPPr>
              <a:defRPr kern="1200"/>
            </a:defPPr>
          </a:lstStyle>
          <a:p>
            <a:pPr marL="0" marR="0" lvl="0" indent="0" algn="ctr" defTabSz="4702588" rtl="0" eaLnBrk="1" fontAlgn="auto" latinLnBrk="0" hangingPunct="1">
              <a:lnSpc>
                <a:spcPct val="100000"/>
              </a:lnSpc>
              <a:spcBef>
                <a:spcPts val="0"/>
              </a:spcBef>
              <a:spcAft>
                <a:spcPts val="0"/>
              </a:spcAft>
              <a:buClrTx/>
              <a:buSzTx/>
              <a:buFontTx/>
              <a:buNone/>
              <a:tabLst/>
              <a:defRPr/>
            </a:pPr>
            <a:r>
              <a:rPr kumimoji="0" lang="fa-IR" sz="3600" b="1" i="0" u="none" strike="noStrike" kern="1200" cap="none" spc="0" normalizeH="0" baseline="0" noProof="0" dirty="0">
                <a:ln>
                  <a:noFill/>
                </a:ln>
                <a:solidFill>
                  <a:prstClr val="white"/>
                </a:solidFill>
                <a:effectLst/>
                <a:uLnTx/>
                <a:uFillTx/>
                <a:latin typeface="Libre Baskerville" panose="02000000000000000000" pitchFamily="2" charset="0"/>
                <a:ea typeface="+mn-ea"/>
                <a:cs typeface="B Titr" panose="00000700000000000000" pitchFamily="2" charset="-78"/>
              </a:rPr>
              <a:t>یافته ها</a:t>
            </a:r>
            <a:endParaRPr kumimoji="0" lang="en-US" sz="3600" b="1" i="0" u="none" strike="noStrike" kern="1200" cap="none" spc="0" normalizeH="0" baseline="0" noProof="0" dirty="0">
              <a:ln>
                <a:noFill/>
              </a:ln>
              <a:solidFill>
                <a:prstClr val="white"/>
              </a:solidFill>
              <a:effectLst/>
              <a:uLnTx/>
              <a:uFillTx/>
              <a:latin typeface="Libre Baskerville" panose="02000000000000000000" pitchFamily="2" charset="0"/>
              <a:ea typeface="+mn-ea"/>
              <a:cs typeface="B Titr" panose="00000700000000000000" pitchFamily="2" charset="-78"/>
            </a:endParaRPr>
          </a:p>
        </p:txBody>
      </p:sp>
      <p:sp>
        <p:nvSpPr>
          <p:cNvPr id="68" name="Rectangle 10">
            <a:extLst>
              <a:ext uri="{FF2B5EF4-FFF2-40B4-BE49-F238E27FC236}">
                <a16:creationId xmlns:a16="http://schemas.microsoft.com/office/drawing/2014/main" id="{C1EB03CE-E92B-48C4-A5CF-A6A1992777A0}"/>
              </a:ext>
            </a:extLst>
          </p:cNvPr>
          <p:cNvSpPr>
            <a:spLocks noChangeArrowheads="1"/>
          </p:cNvSpPr>
          <p:nvPr/>
        </p:nvSpPr>
        <p:spPr bwMode="auto">
          <a:xfrm>
            <a:off x="33148724" y="10141121"/>
            <a:ext cx="9601200" cy="873301"/>
          </a:xfrm>
          <a:prstGeom prst="rect">
            <a:avLst/>
          </a:prstGeom>
          <a:solidFill>
            <a:srgbClr val="0384E9"/>
          </a:solidFill>
          <a:ln w="12700">
            <a:solidFill>
              <a:srgbClr val="0384E9"/>
            </a:solidFill>
            <a:miter lim="800000"/>
          </a:ln>
        </p:spPr>
        <p:txBody>
          <a:bodyPr wrap="none" lIns="137126" tIns="73152" rIns="137126" bIns="68563" anchor="ctr" anchorCtr="0"/>
          <a:lstStyle>
            <a:defPPr>
              <a:defRPr kern="1200"/>
            </a:defPPr>
          </a:lstStyle>
          <a:p>
            <a:pPr lvl="0" algn="ctr" defTabSz="4702588">
              <a:defRPr/>
            </a:pPr>
            <a:r>
              <a:rPr lang="fa-IR" sz="3600" b="1" dirty="0">
                <a:solidFill>
                  <a:prstClr val="white"/>
                </a:solidFill>
                <a:latin typeface="Libre Baskerville" panose="02000000000000000000" pitchFamily="2" charset="0"/>
                <a:cs typeface="B Titr" panose="00000700000000000000" pitchFamily="2" charset="-78"/>
              </a:rPr>
              <a:t>مقدمه</a:t>
            </a:r>
            <a:endParaRPr kumimoji="0" lang="en-US" sz="3600" b="1" i="0" u="none" strike="noStrike" kern="1200" cap="none" spc="0" normalizeH="0" baseline="0" noProof="0" dirty="0">
              <a:ln>
                <a:noFill/>
              </a:ln>
              <a:solidFill>
                <a:prstClr val="white"/>
              </a:solidFill>
              <a:effectLst/>
              <a:uLnTx/>
              <a:uFillTx/>
              <a:latin typeface="Libre Baskerville" panose="02000000000000000000" pitchFamily="2" charset="0"/>
              <a:ea typeface="+mn-ea"/>
              <a:cs typeface="B Titr" panose="00000700000000000000" pitchFamily="2" charset="-78"/>
            </a:endParaRPr>
          </a:p>
        </p:txBody>
      </p:sp>
      <p:sp>
        <p:nvSpPr>
          <p:cNvPr id="71" name="Rectangle 10">
            <a:extLst>
              <a:ext uri="{FF2B5EF4-FFF2-40B4-BE49-F238E27FC236}">
                <a16:creationId xmlns:a16="http://schemas.microsoft.com/office/drawing/2014/main" id="{915E473E-97C4-4EC4-A3BC-07695BAC4C28}"/>
              </a:ext>
            </a:extLst>
          </p:cNvPr>
          <p:cNvSpPr>
            <a:spLocks noChangeArrowheads="1"/>
          </p:cNvSpPr>
          <p:nvPr/>
        </p:nvSpPr>
        <p:spPr bwMode="auto">
          <a:xfrm>
            <a:off x="402867" y="17002754"/>
            <a:ext cx="9601200" cy="873301"/>
          </a:xfrm>
          <a:prstGeom prst="rect">
            <a:avLst/>
          </a:prstGeom>
          <a:solidFill>
            <a:srgbClr val="0384E9"/>
          </a:solidFill>
          <a:ln w="12700">
            <a:solidFill>
              <a:srgbClr val="0384E9"/>
            </a:solidFill>
            <a:miter lim="800000"/>
          </a:ln>
        </p:spPr>
        <p:txBody>
          <a:bodyPr wrap="none" lIns="137126" tIns="73152" rIns="137126" bIns="68563" anchor="ctr" anchorCtr="0"/>
          <a:lstStyle>
            <a:defPPr>
              <a:defRPr kern="1200"/>
            </a:defPPr>
          </a:lstStyle>
          <a:p>
            <a:pPr marL="0" marR="0" lvl="0" indent="0" algn="ctr" defTabSz="4702588" rtl="0" eaLnBrk="1" fontAlgn="auto" latinLnBrk="0" hangingPunct="1">
              <a:lnSpc>
                <a:spcPct val="100000"/>
              </a:lnSpc>
              <a:spcBef>
                <a:spcPts val="0"/>
              </a:spcBef>
              <a:spcAft>
                <a:spcPts val="0"/>
              </a:spcAft>
              <a:buClrTx/>
              <a:buSzTx/>
              <a:buFontTx/>
              <a:buNone/>
              <a:tabLst/>
              <a:defRPr/>
            </a:pPr>
            <a:r>
              <a:rPr kumimoji="0" lang="fa-IR" sz="3600" b="1" i="0" u="none" strike="noStrike" kern="1200" cap="none" spc="0" normalizeH="0" baseline="0" noProof="0" dirty="0">
                <a:ln>
                  <a:noFill/>
                </a:ln>
                <a:solidFill>
                  <a:prstClr val="white"/>
                </a:solidFill>
                <a:effectLst/>
                <a:uLnTx/>
                <a:uFillTx/>
                <a:latin typeface="Libre Baskerville" panose="02000000000000000000" pitchFamily="2" charset="0"/>
                <a:ea typeface="+mn-ea"/>
                <a:cs typeface="B Titr" panose="00000700000000000000" pitchFamily="2" charset="-78"/>
              </a:rPr>
              <a:t>رفرنس</a:t>
            </a:r>
            <a:r>
              <a:rPr kumimoji="0" lang="fa-IR" sz="3600" b="1" i="0" u="none" strike="noStrike" kern="1200" cap="none" spc="0" normalizeH="0" noProof="0" dirty="0">
                <a:ln>
                  <a:noFill/>
                </a:ln>
                <a:solidFill>
                  <a:prstClr val="white"/>
                </a:solidFill>
                <a:effectLst/>
                <a:uLnTx/>
                <a:uFillTx/>
                <a:latin typeface="Libre Baskerville" panose="02000000000000000000" pitchFamily="2" charset="0"/>
                <a:ea typeface="+mn-ea"/>
                <a:cs typeface="B Titr" panose="00000700000000000000" pitchFamily="2" charset="-78"/>
              </a:rPr>
              <a:t> ها</a:t>
            </a:r>
            <a:endParaRPr kumimoji="0" lang="en-US" sz="3600" b="1" i="0" u="none" strike="noStrike" kern="1200" cap="none" spc="0" normalizeH="0" baseline="0" noProof="0" dirty="0">
              <a:ln>
                <a:noFill/>
              </a:ln>
              <a:solidFill>
                <a:prstClr val="white"/>
              </a:solidFill>
              <a:effectLst/>
              <a:uLnTx/>
              <a:uFillTx/>
              <a:latin typeface="Libre Baskerville" panose="02000000000000000000" pitchFamily="2" charset="0"/>
              <a:ea typeface="+mn-ea"/>
              <a:cs typeface="B Titr" panose="00000700000000000000" pitchFamily="2" charset="-78"/>
            </a:endParaRPr>
          </a:p>
        </p:txBody>
      </p:sp>
      <p:sp>
        <p:nvSpPr>
          <p:cNvPr id="72" name="Rectangle 10">
            <a:extLst>
              <a:ext uri="{FF2B5EF4-FFF2-40B4-BE49-F238E27FC236}">
                <a16:creationId xmlns:a16="http://schemas.microsoft.com/office/drawing/2014/main" id="{607EAE84-951F-4EAB-B7B6-2D55C5003988}"/>
              </a:ext>
            </a:extLst>
          </p:cNvPr>
          <p:cNvSpPr>
            <a:spLocks noChangeArrowheads="1"/>
          </p:cNvSpPr>
          <p:nvPr/>
        </p:nvSpPr>
        <p:spPr bwMode="auto">
          <a:xfrm>
            <a:off x="33468517" y="17065613"/>
            <a:ext cx="9601200" cy="873301"/>
          </a:xfrm>
          <a:prstGeom prst="rect">
            <a:avLst/>
          </a:prstGeom>
          <a:solidFill>
            <a:srgbClr val="0384E9"/>
          </a:solidFill>
          <a:ln w="12700">
            <a:solidFill>
              <a:srgbClr val="0384E9"/>
            </a:solidFill>
            <a:miter lim="800000"/>
          </a:ln>
        </p:spPr>
        <p:txBody>
          <a:bodyPr wrap="none" lIns="137126" tIns="73152" rIns="137126" bIns="68563" anchor="ctr" anchorCtr="0"/>
          <a:lstStyle>
            <a:defPPr>
              <a:defRPr kern="1200"/>
            </a:def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fa-IR" sz="3600" b="1" i="0" u="none" strike="noStrike" kern="1200" cap="none" spc="0" normalizeH="0" baseline="0" noProof="0" dirty="0">
                <a:ln>
                  <a:noFill/>
                </a:ln>
                <a:solidFill>
                  <a:prstClr val="white"/>
                </a:solidFill>
                <a:effectLst/>
                <a:uLnTx/>
                <a:uFillTx/>
                <a:latin typeface="Times New Roman Bold"/>
                <a:ea typeface="Times New Roman Bold"/>
                <a:cs typeface="B Titr" panose="00000700000000000000" pitchFamily="2" charset="-78"/>
                <a:sym typeface="Times New Roman Bold"/>
              </a:rPr>
              <a:t>روش ها</a:t>
            </a:r>
            <a:endParaRPr kumimoji="0" lang="en-US" sz="3600" b="1" i="0" u="none" strike="noStrike" kern="1200" cap="none" spc="0" normalizeH="0" baseline="0" noProof="0" dirty="0">
              <a:ln>
                <a:noFill/>
              </a:ln>
              <a:solidFill>
                <a:prstClr val="white"/>
              </a:solidFill>
              <a:effectLst/>
              <a:uLnTx/>
              <a:uFillTx/>
              <a:latin typeface="Times New Roman Bold"/>
              <a:ea typeface="Times New Roman Bold"/>
              <a:cs typeface="B Titr" panose="00000700000000000000" pitchFamily="2" charset="-78"/>
              <a:sym typeface="Times New Roman Bold"/>
            </a:endParaRPr>
          </a:p>
        </p:txBody>
      </p:sp>
      <p:sp>
        <p:nvSpPr>
          <p:cNvPr id="73" name="TextBox 72">
            <a:extLst>
              <a:ext uri="{FF2B5EF4-FFF2-40B4-BE49-F238E27FC236}">
                <a16:creationId xmlns:a16="http://schemas.microsoft.com/office/drawing/2014/main" id="{78ACE6C8-764A-491B-97C3-71DD70C00B3C}"/>
              </a:ext>
            </a:extLst>
          </p:cNvPr>
          <p:cNvSpPr txBox="1"/>
          <p:nvPr/>
        </p:nvSpPr>
        <p:spPr>
          <a:xfrm>
            <a:off x="402868" y="11245386"/>
            <a:ext cx="9601200" cy="5016758"/>
          </a:xfrm>
          <a:prstGeom prst="rect">
            <a:avLst/>
          </a:prstGeom>
          <a:noFill/>
        </p:spPr>
        <p:txBody>
          <a:bodyPr wrap="square" rtlCol="0">
            <a:spAutoFit/>
          </a:bodyPr>
          <a:lstStyle>
            <a:defPPr>
              <a:defRPr kern="1200"/>
            </a:defPPr>
          </a:lstStyle>
          <a:p>
            <a:pPr algn="just" rtl="1"/>
            <a:r>
              <a:rPr lang="fa-IR" sz="3200" dirty="0">
                <a:solidFill>
                  <a:srgbClr val="000001"/>
                </a:solidFill>
                <a:latin typeface="Times New Roman"/>
                <a:ea typeface="Times New Roman"/>
                <a:cs typeface="B Zar" panose="00000400000000000000" pitchFamily="2" charset="-78"/>
                <a:sym typeface="Times New Roman"/>
              </a:rPr>
              <a:t>براساس نتایج به دست آمده بین تیپ شخصیتی و شایستگی دیجیتالی پرستاران رابطه مثبت و معناداری وجود دارد. همچنین نتایج نشان داد بین انگیزه ی پیشرفت و شایستگی دیجیتالی پرستاران رابطه مثبت و معناداری وجود دارد؛ بنابراین فرضيه پژوهش معنادار مي باشد و تائيد مي شود.</a:t>
            </a:r>
          </a:p>
          <a:p>
            <a:pPr algn="just" rtl="1"/>
            <a:r>
              <a:rPr lang="fa-IR" sz="3200" dirty="0">
                <a:solidFill>
                  <a:srgbClr val="000001"/>
                </a:solidFill>
                <a:latin typeface="Times New Roman"/>
                <a:ea typeface="Times New Roman"/>
                <a:cs typeface="B Zar" panose="00000400000000000000" pitchFamily="2" charset="-78"/>
                <a:sym typeface="Times New Roman"/>
              </a:rPr>
              <a:t>تیپ‌های شخصیتی و انگیزه‌های درونی نقش مهمی در توسعه شایستگی‌های دیجیتالی دارند. نقش تیپ های شخصیتی و باور انگيزشي و انگیزه پیشرفت در تقويت سواد ديجيتال اجتناب ناپذير است؛ زيـرا بـه استفادة مؤثرتر و انتقادي تر از ابزارهاي ديجيتال كمك مي كند. این یافته‌ها می‌توانند در طراحی برنامه‌های آموزشی، مشاوره تحصیلی و توسعه حرفه‌ای پرستاران آینده مورد استفاده قرار گیرند. </a:t>
            </a:r>
            <a:endParaRPr lang="en-US" sz="3200" dirty="0">
              <a:solidFill>
                <a:srgbClr val="000001"/>
              </a:solidFill>
              <a:latin typeface="Times New Roman"/>
              <a:ea typeface="Times New Roman"/>
              <a:cs typeface="B Zar" panose="00000400000000000000" pitchFamily="2" charset="-78"/>
              <a:sym typeface="Times New Roman"/>
            </a:endParaRPr>
          </a:p>
        </p:txBody>
      </p:sp>
      <p:sp>
        <p:nvSpPr>
          <p:cNvPr id="76" name="TextBox 75">
            <a:extLst>
              <a:ext uri="{FF2B5EF4-FFF2-40B4-BE49-F238E27FC236}">
                <a16:creationId xmlns:a16="http://schemas.microsoft.com/office/drawing/2014/main" id="{82745442-14D6-454C-AEAA-7ECB778143F4}"/>
              </a:ext>
            </a:extLst>
          </p:cNvPr>
          <p:cNvSpPr txBox="1"/>
          <p:nvPr/>
        </p:nvSpPr>
        <p:spPr>
          <a:xfrm>
            <a:off x="33020806" y="11479824"/>
            <a:ext cx="9857035" cy="5016758"/>
          </a:xfrm>
          <a:prstGeom prst="rect">
            <a:avLst/>
          </a:prstGeom>
          <a:noFill/>
        </p:spPr>
        <p:txBody>
          <a:bodyPr wrap="square" rtlCol="0">
            <a:spAutoFit/>
          </a:bodyPr>
          <a:lstStyle>
            <a:defPPr>
              <a:defRPr kern="1200"/>
            </a:defPPr>
          </a:lstStyle>
          <a:p>
            <a:pPr algn="just" rtl="1"/>
            <a:r>
              <a:rPr lang="fa-IR" sz="3200" dirty="0">
                <a:solidFill>
                  <a:prstClr val="black"/>
                </a:solidFill>
                <a:latin typeface="Times New Roman" panose="02020603050405020304" pitchFamily="18" charset="0"/>
                <a:ea typeface="Open Sans" panose="020B0606030504020204" pitchFamily="34" charset="0"/>
                <a:cs typeface="B Zar" panose="00000400000000000000" pitchFamily="2" charset="-78"/>
              </a:rPr>
              <a:t>مقدمه: پرستاران به عنوان بزرگترین رکن نظام سلامت، تاثیر قابل توجهی بر اثربخشی سیستم نظام سلامت و نقش مهمی در ارتقای سلامت، پیشگیری از بیماری ها، درمان و مراقبت دارند. اهمیت نقش پرستاران در سرمایه گذاری های حوزه نظام سلامت و بهبود رشد اقتصادی جوامع غیرقابل انکار است. پرستاران، به دلیل آنکه ارتباط بسیار زیادی با بیماران دارند، باید در اولویت برنامه های آموزشی قرار گیرند.</a:t>
            </a:r>
          </a:p>
          <a:p>
            <a:pPr algn="just" rtl="1"/>
            <a:r>
              <a:rPr kumimoji="0" lang="fa-IR" sz="3200" b="0" i="0" u="none" strike="noStrike" kern="1200" cap="none" spc="0" normalizeH="0" baseline="0" noProof="0" dirty="0">
                <a:ln>
                  <a:noFill/>
                </a:ln>
                <a:solidFill>
                  <a:srgbClr val="000001"/>
                </a:solidFill>
                <a:effectLst/>
                <a:uLnTx/>
                <a:uFillTx/>
                <a:latin typeface="Times New Roman"/>
                <a:ea typeface="Times New Roman"/>
                <a:cs typeface="B Zar" panose="00000400000000000000" pitchFamily="2" charset="-78"/>
                <a:sym typeface="Times New Roman"/>
              </a:rPr>
              <a:t>هدف: هدف از پژوهش حاضر پیش‌بینی شایستگی دیجیتالی پرستاران بر اساس تیپ شخصیتی و انگیزه پیشرفت می باشد. با توجه به نقش حیاتی فناوری در آموزش، شناخت عوامل مؤثر بر توانمندی‌های دیجیتالی پرستاران آینده، ضرورتی انکارناپذیر دارد.</a:t>
            </a:r>
          </a:p>
        </p:txBody>
      </p:sp>
      <p:sp>
        <p:nvSpPr>
          <p:cNvPr id="84" name="TextBox 37">
            <a:extLst>
              <a:ext uri="{FF2B5EF4-FFF2-40B4-BE49-F238E27FC236}">
                <a16:creationId xmlns:a16="http://schemas.microsoft.com/office/drawing/2014/main" id="{0CE218E2-C10E-4C6A-95F2-0A69ECC1C187}"/>
              </a:ext>
            </a:extLst>
          </p:cNvPr>
          <p:cNvSpPr txBox="1"/>
          <p:nvPr/>
        </p:nvSpPr>
        <p:spPr>
          <a:xfrm>
            <a:off x="36207327" y="18177286"/>
            <a:ext cx="6973605" cy="4431983"/>
          </a:xfrm>
          <a:prstGeom prst="rect">
            <a:avLst/>
          </a:prstGeom>
        </p:spPr>
        <p:txBody>
          <a:bodyPr wrap="square" lIns="0" tIns="0" rIns="0" bIns="0" rtlCol="0" anchor="t">
            <a:spAutoFit/>
          </a:bodyPr>
          <a:lstStyle/>
          <a:p>
            <a:pPr lvl="0" algn="just" defTabSz="4703763" rtl="1" eaLnBrk="0" hangingPunct="0">
              <a:defRPr/>
            </a:pPr>
            <a:r>
              <a:rPr lang="fa-IR" sz="3200" dirty="0">
                <a:solidFill>
                  <a:srgbClr val="000001"/>
                </a:solidFill>
                <a:latin typeface="Times New Roman"/>
                <a:ea typeface="Times New Roman"/>
                <a:cs typeface="B Zar" panose="00000400000000000000" pitchFamily="2" charset="-78"/>
                <a:sym typeface="Times New Roman"/>
              </a:rPr>
              <a:t>پژوهش حاضر ازنظر هدف کاربردی و از نوع توصیفی - همبستگی است. جامعه آماری آن شامل پرستاران بیمارستان های دولتی شهر اصفهان است. نمونه‌ای 4۰۰ نفره به روش تصادفی ساده انتخاب شد. ابزارهای گردآوری داده شامل پرسشنامه‌های استاندارد شایستگی دیجیتال، تیپ شخصیتی </a:t>
            </a:r>
            <a:r>
              <a:rPr lang="en-US" sz="3200" dirty="0">
                <a:solidFill>
                  <a:srgbClr val="000001"/>
                </a:solidFill>
                <a:latin typeface="Times New Roman"/>
                <a:ea typeface="Times New Roman"/>
                <a:cs typeface="B Zar" panose="00000400000000000000" pitchFamily="2" charset="-78"/>
                <a:sym typeface="Times New Roman"/>
              </a:rPr>
              <a:t>A </a:t>
            </a:r>
            <a:r>
              <a:rPr lang="fa-IR" sz="3200" dirty="0">
                <a:solidFill>
                  <a:srgbClr val="000001"/>
                </a:solidFill>
                <a:latin typeface="Times New Roman"/>
                <a:ea typeface="Times New Roman"/>
                <a:cs typeface="B Zar" panose="00000400000000000000" pitchFamily="2" charset="-78"/>
                <a:sym typeface="Times New Roman"/>
              </a:rPr>
              <a:t>و </a:t>
            </a:r>
            <a:r>
              <a:rPr lang="en-US" sz="3200" dirty="0">
                <a:solidFill>
                  <a:srgbClr val="000001"/>
                </a:solidFill>
                <a:latin typeface="Times New Roman"/>
                <a:ea typeface="Times New Roman"/>
                <a:cs typeface="B Zar" panose="00000400000000000000" pitchFamily="2" charset="-78"/>
                <a:sym typeface="Times New Roman"/>
              </a:rPr>
              <a:t>B </a:t>
            </a:r>
            <a:r>
              <a:rPr lang="fa-IR" sz="3200" dirty="0">
                <a:solidFill>
                  <a:srgbClr val="000001"/>
                </a:solidFill>
                <a:latin typeface="Times New Roman"/>
                <a:ea typeface="Times New Roman"/>
                <a:cs typeface="B Zar" panose="00000400000000000000" pitchFamily="2" charset="-78"/>
                <a:sym typeface="Times New Roman"/>
              </a:rPr>
              <a:t>و انگیزه پیشرفت هرمنس بودند. داده‌ها با استفاده از نرم‌افزار </a:t>
            </a:r>
            <a:r>
              <a:rPr lang="en-US" sz="3200" dirty="0">
                <a:solidFill>
                  <a:srgbClr val="000001"/>
                </a:solidFill>
                <a:latin typeface="Times New Roman"/>
                <a:ea typeface="Times New Roman"/>
                <a:cs typeface="B Zar" panose="00000400000000000000" pitchFamily="2" charset="-78"/>
                <a:sym typeface="Times New Roman"/>
              </a:rPr>
              <a:t>SPSS </a:t>
            </a:r>
            <a:r>
              <a:rPr lang="fa-IR" sz="3200" dirty="0">
                <a:solidFill>
                  <a:srgbClr val="000001"/>
                </a:solidFill>
                <a:latin typeface="Times New Roman"/>
                <a:ea typeface="Times New Roman"/>
                <a:cs typeface="B Zar" panose="00000400000000000000" pitchFamily="2" charset="-78"/>
                <a:sym typeface="Times New Roman"/>
              </a:rPr>
              <a:t>و آزمون‌های آماری همچون ضریب همبستگی، رگرسیون چندگانه و آزمون سوبل تحلیل شدند.</a:t>
            </a:r>
            <a:endParaRPr lang="en-US" sz="3200" dirty="0">
              <a:solidFill>
                <a:srgbClr val="000001"/>
              </a:solidFill>
              <a:latin typeface="Times New Roman"/>
              <a:cs typeface="B Zar" panose="00000400000000000000" pitchFamily="2" charset="-78"/>
            </a:endParaRPr>
          </a:p>
        </p:txBody>
      </p:sp>
      <p:sp>
        <p:nvSpPr>
          <p:cNvPr id="87" name="Text Box 6">
            <a:extLst>
              <a:ext uri="{FF2B5EF4-FFF2-40B4-BE49-F238E27FC236}">
                <a16:creationId xmlns:a16="http://schemas.microsoft.com/office/drawing/2014/main" id="{06D77A5B-1406-461A-87C9-791AC8780215}"/>
              </a:ext>
            </a:extLst>
          </p:cNvPr>
          <p:cNvSpPr txBox="1">
            <a:spLocks noChangeArrowheads="1"/>
          </p:cNvSpPr>
          <p:nvPr/>
        </p:nvSpPr>
        <p:spPr bwMode="auto">
          <a:xfrm>
            <a:off x="11681661" y="22445223"/>
            <a:ext cx="10058400" cy="161582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37160" tIns="68580" rIns="137160" bIns="68580">
            <a:spAutoFit/>
          </a:bodyPr>
          <a:lstStyle>
            <a:defPPr>
              <a:defRPr kern="1200"/>
            </a:defPPr>
            <a:lvl1pPr defTabSz="4703763" eaLnBrk="0" hangingPunct="0">
              <a:defRPr sz="9300">
                <a:solidFill>
                  <a:schemeClr val="tx1"/>
                </a:solidFill>
                <a:latin typeface="Arial"/>
              </a:defRPr>
            </a:lvl1pPr>
            <a:lvl2pPr marL="742950" indent="-285750" defTabSz="4703763" eaLnBrk="0" hangingPunct="0">
              <a:defRPr sz="9300">
                <a:solidFill>
                  <a:schemeClr val="tx1"/>
                </a:solidFill>
                <a:latin typeface="Arial"/>
              </a:defRPr>
            </a:lvl2pPr>
            <a:lvl3pPr marL="1143000" indent="-228600" defTabSz="4703763" eaLnBrk="0" hangingPunct="0">
              <a:defRPr sz="9300">
                <a:solidFill>
                  <a:schemeClr val="tx1"/>
                </a:solidFill>
                <a:latin typeface="Arial"/>
              </a:defRPr>
            </a:lvl3pPr>
            <a:lvl4pPr marL="1600200" indent="-228600" defTabSz="4703763" eaLnBrk="0" hangingPunct="0">
              <a:defRPr sz="9300">
                <a:solidFill>
                  <a:schemeClr val="tx1"/>
                </a:solidFill>
                <a:latin typeface="Arial"/>
              </a:defRPr>
            </a:lvl4pPr>
            <a:lvl5pPr marL="2057400" indent="-228600" defTabSz="4703763" eaLnBrk="0" hangingPunct="0">
              <a:defRPr sz="9300">
                <a:solidFill>
                  <a:schemeClr val="tx1"/>
                </a:solidFill>
                <a:latin typeface="Arial"/>
              </a:defRPr>
            </a:lvl5pPr>
            <a:lvl6pPr marL="2514600" indent="-228600" defTabSz="4703763" eaLnBrk="0" fontAlgn="base" hangingPunct="0">
              <a:spcBef>
                <a:spcPct val="0"/>
              </a:spcBef>
              <a:spcAft>
                <a:spcPct val="0"/>
              </a:spcAft>
              <a:defRPr sz="9300">
                <a:solidFill>
                  <a:schemeClr val="tx1"/>
                </a:solidFill>
                <a:latin typeface="Arial"/>
              </a:defRPr>
            </a:lvl6pPr>
            <a:lvl7pPr marL="2971800" indent="-228600" defTabSz="4703763" eaLnBrk="0" fontAlgn="base" hangingPunct="0">
              <a:spcBef>
                <a:spcPct val="0"/>
              </a:spcBef>
              <a:spcAft>
                <a:spcPct val="0"/>
              </a:spcAft>
              <a:defRPr sz="9300">
                <a:solidFill>
                  <a:schemeClr val="tx1"/>
                </a:solidFill>
                <a:latin typeface="Arial"/>
              </a:defRPr>
            </a:lvl7pPr>
            <a:lvl8pPr marL="3429000" indent="-228600" defTabSz="4703763" eaLnBrk="0" fontAlgn="base" hangingPunct="0">
              <a:spcBef>
                <a:spcPct val="0"/>
              </a:spcBef>
              <a:spcAft>
                <a:spcPct val="0"/>
              </a:spcAft>
              <a:defRPr sz="9300">
                <a:solidFill>
                  <a:schemeClr val="tx1"/>
                </a:solidFill>
                <a:latin typeface="Arial"/>
              </a:defRPr>
            </a:lvl8pPr>
            <a:lvl9pPr marL="3886200" indent="-228600" defTabSz="4703763" eaLnBrk="0" fontAlgn="base" hangingPunct="0">
              <a:spcBef>
                <a:spcPct val="0"/>
              </a:spcBef>
              <a:spcAft>
                <a:spcPct val="0"/>
              </a:spcAft>
              <a:defRPr sz="9300">
                <a:solidFill>
                  <a:schemeClr val="tx1"/>
                </a:solidFill>
                <a:latin typeface="Arial"/>
              </a:defRPr>
            </a:lvl9pPr>
          </a:lstStyle>
          <a:p>
            <a:pPr marL="0" marR="0" lvl="0" indent="0" algn="just" defTabSz="4703763" rtl="1" eaLnBrk="0" fontAlgn="auto" latinLnBrk="0" hangingPunct="0">
              <a:lnSpc>
                <a:spcPct val="100000"/>
              </a:lnSpc>
              <a:spcBef>
                <a:spcPts val="0"/>
              </a:spcBef>
              <a:spcAft>
                <a:spcPts val="0"/>
              </a:spcAft>
              <a:buClrTx/>
              <a:buSzTx/>
              <a:buFontTx/>
              <a:buNone/>
              <a:tabLst/>
              <a:defRPr/>
            </a:pPr>
            <a:r>
              <a:rPr kumimoji="0" lang="fa-IR" sz="3200" b="0" i="0" u="none" strike="noStrike" kern="1200" cap="none" spc="0" normalizeH="0" baseline="0" noProof="0" dirty="0">
                <a:ln>
                  <a:noFill/>
                </a:ln>
                <a:solidFill>
                  <a:prstClr val="black"/>
                </a:solidFill>
                <a:effectLst/>
                <a:uLnTx/>
                <a:uFillTx/>
                <a:latin typeface="Times New Roman" panose="02020603050405020304" pitchFamily="18" charset="0"/>
                <a:ea typeface="Open Sans" panose="020B0606030504020204" pitchFamily="34" charset="0"/>
                <a:cs typeface="B Zar" panose="00000400000000000000" pitchFamily="2" charset="-78"/>
              </a:rPr>
              <a:t> با توجه به نتایج تحلیل واریانس می توان دید که </a:t>
            </a:r>
            <a:r>
              <a:rPr kumimoji="0" lang="en-US" sz="3200" b="0" i="0" u="none" strike="noStrike" kern="1200" cap="none" spc="0" normalizeH="0" baseline="0" noProof="0" dirty="0">
                <a:ln>
                  <a:noFill/>
                </a:ln>
                <a:solidFill>
                  <a:prstClr val="black"/>
                </a:solidFill>
                <a:effectLst/>
                <a:uLnTx/>
                <a:uFillTx/>
                <a:latin typeface="Times New Roman" panose="02020603050405020304" pitchFamily="18" charset="0"/>
                <a:ea typeface="Open Sans" panose="020B0606030504020204" pitchFamily="34" charset="0"/>
                <a:cs typeface="B Zar" panose="00000400000000000000" pitchFamily="2" charset="-78"/>
              </a:rPr>
              <a:t>F </a:t>
            </a:r>
            <a:r>
              <a:rPr kumimoji="0" lang="fa-IR" sz="3200" b="0" i="0" u="none" strike="noStrike" kern="1200" cap="none" spc="0" normalizeH="0" baseline="0" noProof="0" dirty="0">
                <a:ln>
                  <a:noFill/>
                </a:ln>
                <a:solidFill>
                  <a:prstClr val="black"/>
                </a:solidFill>
                <a:effectLst/>
                <a:uLnTx/>
                <a:uFillTx/>
                <a:latin typeface="Times New Roman" panose="02020603050405020304" pitchFamily="18" charset="0"/>
                <a:ea typeface="Open Sans" panose="020B0606030504020204" pitchFamily="34" charset="0"/>
                <a:cs typeface="B Zar" panose="00000400000000000000" pitchFamily="2" charset="-78"/>
              </a:rPr>
              <a:t>بدست آمده برای متغیرهای تیپ شخصیتی، انگیزه ی پیشرفت و پرسه زنی اینترنتی (121/258) در سطح </a:t>
            </a:r>
            <a:r>
              <a:rPr kumimoji="0" lang="en-US" sz="3200" b="0" i="0" u="none" strike="noStrike" kern="1200" cap="none" spc="0" normalizeH="0" baseline="0" noProof="0" dirty="0">
                <a:ln>
                  <a:noFill/>
                </a:ln>
                <a:solidFill>
                  <a:prstClr val="black"/>
                </a:solidFill>
                <a:effectLst/>
                <a:uLnTx/>
                <a:uFillTx/>
                <a:latin typeface="Times New Roman" panose="02020603050405020304" pitchFamily="18" charset="0"/>
                <a:ea typeface="Open Sans" panose="020B0606030504020204" pitchFamily="34" charset="0"/>
                <a:cs typeface="B Zar" panose="00000400000000000000" pitchFamily="2" charset="-78"/>
              </a:rPr>
              <a:t>P&lt;0.001 </a:t>
            </a:r>
            <a:r>
              <a:rPr kumimoji="0" lang="fa-IR" sz="3200" b="0" i="0" u="none" strike="noStrike" kern="1200" cap="none" spc="0" normalizeH="0" baseline="0" noProof="0" dirty="0">
                <a:ln>
                  <a:noFill/>
                </a:ln>
                <a:solidFill>
                  <a:prstClr val="black"/>
                </a:solidFill>
                <a:effectLst/>
                <a:uLnTx/>
                <a:uFillTx/>
                <a:latin typeface="Times New Roman" panose="02020603050405020304" pitchFamily="18" charset="0"/>
                <a:ea typeface="Open Sans" panose="020B0606030504020204" pitchFamily="34" charset="0"/>
                <a:cs typeface="B Zar" panose="00000400000000000000" pitchFamily="2" charset="-78"/>
              </a:rPr>
              <a:t>متغیر شایستگی دیجیتالی دانشجو معلمان معنادار است. </a:t>
            </a:r>
            <a:endParaRPr kumimoji="0" lang="en-US" sz="3200" b="0" i="0" u="none" strike="noStrike" kern="1200" cap="none" spc="0" normalizeH="0" baseline="0" noProof="0" dirty="0">
              <a:ln>
                <a:noFill/>
              </a:ln>
              <a:solidFill>
                <a:srgbClr val="000001"/>
              </a:solidFill>
              <a:effectLst/>
              <a:uLnTx/>
              <a:uFillTx/>
              <a:latin typeface="Times New Roman"/>
              <a:ea typeface="+mn-ea"/>
              <a:cs typeface="B Zar" panose="00000400000000000000" pitchFamily="2" charset="-78"/>
            </a:endParaRPr>
          </a:p>
        </p:txBody>
      </p:sp>
      <p:sp>
        <p:nvSpPr>
          <p:cNvPr id="9" name="Rectangle 2">
            <a:extLst>
              <a:ext uri="{FF2B5EF4-FFF2-40B4-BE49-F238E27FC236}">
                <a16:creationId xmlns:a16="http://schemas.microsoft.com/office/drawing/2014/main" id="{B9B3D83F-BBF4-4E4F-A46F-4B4BC9E85FD0}"/>
              </a:ext>
            </a:extLst>
          </p:cNvPr>
          <p:cNvSpPr>
            <a:spLocks noChangeArrowheads="1"/>
          </p:cNvSpPr>
          <p:nvPr/>
        </p:nvSpPr>
        <p:spPr bwMode="auto">
          <a:xfrm>
            <a:off x="0" y="0"/>
            <a:ext cx="43526075" cy="457200"/>
          </a:xfrm>
          <a:prstGeom prst="rect">
            <a:avLst/>
          </a:prstGeom>
          <a:solidFill>
            <a:srgbClr val="F8F9FA"/>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63480" rIns="0" bIns="-6348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2100" b="0" i="0" u="none" strike="noStrike" kern="1200" cap="none" spc="0" normalizeH="0" baseline="0" noProof="0">
                <a:ln>
                  <a:noFill/>
                </a:ln>
                <a:solidFill>
                  <a:srgbClr val="1F1F1F"/>
                </a:solidFill>
                <a:effectLst/>
                <a:uLnTx/>
                <a:uFillTx/>
                <a:latin typeface="inherit"/>
                <a:ea typeface="+mn-ea"/>
                <a:cs typeface="+mn-cs"/>
              </a:rPr>
              <a:t>if available</a:t>
            </a:r>
            <a:r>
              <a:rPr kumimoji="0" lang="en-US" altLang="en-US" sz="4000" b="0" i="0" u="none" strike="noStrike" kern="1200" cap="none" spc="0" normalizeH="0" baseline="0" noProof="0">
                <a:ln>
                  <a:noFill/>
                </a:ln>
                <a:solidFill>
                  <a:prstClr val="black"/>
                </a:solidFill>
                <a:effectLst/>
                <a:uLnTx/>
                <a:uFillTx/>
                <a:latin typeface="Calibri" panose="020F0502020204030204"/>
                <a:ea typeface="+mn-ea"/>
                <a:cs typeface="+mn-cs"/>
              </a:rPr>
              <a:t> </a:t>
            </a: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98" name="TextBox 97">
            <a:extLst>
              <a:ext uri="{FF2B5EF4-FFF2-40B4-BE49-F238E27FC236}">
                <a16:creationId xmlns:a16="http://schemas.microsoft.com/office/drawing/2014/main" id="{16CE5E7F-6469-44C6-AA51-B785B103A619}"/>
              </a:ext>
            </a:extLst>
          </p:cNvPr>
          <p:cNvSpPr txBox="1"/>
          <p:nvPr/>
        </p:nvSpPr>
        <p:spPr>
          <a:xfrm>
            <a:off x="12784449" y="11264450"/>
            <a:ext cx="9857035" cy="1077218"/>
          </a:xfrm>
          <a:prstGeom prst="rect">
            <a:avLst/>
          </a:prstGeom>
          <a:noFill/>
        </p:spPr>
        <p:txBody>
          <a:bodyPr wrap="square" rtlCol="0">
            <a:spAutoFit/>
          </a:bodyPr>
          <a:lstStyle>
            <a:defPPr>
              <a:defRPr kern="1200"/>
            </a:defP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fa-IR" sz="3200" b="0" i="0" u="none" strike="noStrike" kern="1200" cap="none" spc="0" normalizeH="0" baseline="0" noProof="0" dirty="0">
                <a:ln>
                  <a:noFill/>
                </a:ln>
                <a:solidFill>
                  <a:prstClr val="black"/>
                </a:solidFill>
                <a:effectLst/>
                <a:uLnTx/>
                <a:uFillTx/>
                <a:latin typeface="Times New Roman" panose="02020603050405020304" pitchFamily="18" charset="0"/>
                <a:ea typeface="Open Sans" panose="020B0606030504020204" pitchFamily="34" charset="0"/>
                <a:cs typeface="B Zar" panose="00000400000000000000" pitchFamily="2" charset="-78"/>
              </a:rPr>
              <a:t>با توجه به نتایج بدست آمده از ضریب همبستگی پیرسون می توان گفت بین همه متغیرها رابطه معناداری وجود دارد.</a:t>
            </a:r>
            <a:endParaRPr kumimoji="0" lang="en-US" sz="3200" b="0" i="0" u="none" strike="noStrike" kern="1200" cap="none" spc="0" normalizeH="0" baseline="0" noProof="0" dirty="0">
              <a:ln>
                <a:noFill/>
              </a:ln>
              <a:solidFill>
                <a:prstClr val="black"/>
              </a:solidFill>
              <a:effectLst/>
              <a:uLnTx/>
              <a:uFillTx/>
              <a:latin typeface="Times New Roman" panose="02020603050405020304" pitchFamily="18" charset="0"/>
              <a:ea typeface="Open Sans" panose="020B0606030504020204" pitchFamily="34" charset="0"/>
              <a:cs typeface="B Zar" panose="00000400000000000000" pitchFamily="2" charset="-78"/>
            </a:endParaRPr>
          </a:p>
        </p:txBody>
      </p:sp>
      <p:sp>
        <p:nvSpPr>
          <p:cNvPr id="31" name="Text Box 6">
            <a:extLst>
              <a:ext uri="{FF2B5EF4-FFF2-40B4-BE49-F238E27FC236}">
                <a16:creationId xmlns:a16="http://schemas.microsoft.com/office/drawing/2014/main" id="{A46928D3-007C-4D10-A1E8-BAF59D7F2E2C}"/>
              </a:ext>
            </a:extLst>
          </p:cNvPr>
          <p:cNvSpPr txBox="1">
            <a:spLocks noChangeArrowheads="1"/>
          </p:cNvSpPr>
          <p:nvPr/>
        </p:nvSpPr>
        <p:spPr bwMode="auto">
          <a:xfrm>
            <a:off x="11681661" y="15604084"/>
            <a:ext cx="10058400" cy="309315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37160" tIns="68580" rIns="137160" bIns="68580">
            <a:spAutoFit/>
          </a:bodyPr>
          <a:lstStyle>
            <a:defPPr>
              <a:defRPr kern="1200"/>
            </a:defPPr>
            <a:lvl1pPr defTabSz="4703763" eaLnBrk="0" hangingPunct="0">
              <a:defRPr sz="9300">
                <a:solidFill>
                  <a:schemeClr val="tx1"/>
                </a:solidFill>
                <a:latin typeface="Arial"/>
              </a:defRPr>
            </a:lvl1pPr>
            <a:lvl2pPr marL="742950" indent="-285750" defTabSz="4703763" eaLnBrk="0" hangingPunct="0">
              <a:defRPr sz="9300">
                <a:solidFill>
                  <a:schemeClr val="tx1"/>
                </a:solidFill>
                <a:latin typeface="Arial"/>
              </a:defRPr>
            </a:lvl2pPr>
            <a:lvl3pPr marL="1143000" indent="-228600" defTabSz="4703763" eaLnBrk="0" hangingPunct="0">
              <a:defRPr sz="9300">
                <a:solidFill>
                  <a:schemeClr val="tx1"/>
                </a:solidFill>
                <a:latin typeface="Arial"/>
              </a:defRPr>
            </a:lvl3pPr>
            <a:lvl4pPr marL="1600200" indent="-228600" defTabSz="4703763" eaLnBrk="0" hangingPunct="0">
              <a:defRPr sz="9300">
                <a:solidFill>
                  <a:schemeClr val="tx1"/>
                </a:solidFill>
                <a:latin typeface="Arial"/>
              </a:defRPr>
            </a:lvl4pPr>
            <a:lvl5pPr marL="2057400" indent="-228600" defTabSz="4703763" eaLnBrk="0" hangingPunct="0">
              <a:defRPr sz="9300">
                <a:solidFill>
                  <a:schemeClr val="tx1"/>
                </a:solidFill>
                <a:latin typeface="Arial"/>
              </a:defRPr>
            </a:lvl5pPr>
            <a:lvl6pPr marL="2514600" indent="-228600" defTabSz="4703763" eaLnBrk="0" fontAlgn="base" hangingPunct="0">
              <a:spcBef>
                <a:spcPct val="0"/>
              </a:spcBef>
              <a:spcAft>
                <a:spcPct val="0"/>
              </a:spcAft>
              <a:defRPr sz="9300">
                <a:solidFill>
                  <a:schemeClr val="tx1"/>
                </a:solidFill>
                <a:latin typeface="Arial"/>
              </a:defRPr>
            </a:lvl6pPr>
            <a:lvl7pPr marL="2971800" indent="-228600" defTabSz="4703763" eaLnBrk="0" fontAlgn="base" hangingPunct="0">
              <a:spcBef>
                <a:spcPct val="0"/>
              </a:spcBef>
              <a:spcAft>
                <a:spcPct val="0"/>
              </a:spcAft>
              <a:defRPr sz="9300">
                <a:solidFill>
                  <a:schemeClr val="tx1"/>
                </a:solidFill>
                <a:latin typeface="Arial"/>
              </a:defRPr>
            </a:lvl7pPr>
            <a:lvl8pPr marL="3429000" indent="-228600" defTabSz="4703763" eaLnBrk="0" fontAlgn="base" hangingPunct="0">
              <a:spcBef>
                <a:spcPct val="0"/>
              </a:spcBef>
              <a:spcAft>
                <a:spcPct val="0"/>
              </a:spcAft>
              <a:defRPr sz="9300">
                <a:solidFill>
                  <a:schemeClr val="tx1"/>
                </a:solidFill>
                <a:latin typeface="Arial"/>
              </a:defRPr>
            </a:lvl8pPr>
            <a:lvl9pPr marL="3886200" indent="-228600" defTabSz="4703763" eaLnBrk="0" fontAlgn="base" hangingPunct="0">
              <a:spcBef>
                <a:spcPct val="0"/>
              </a:spcBef>
              <a:spcAft>
                <a:spcPct val="0"/>
              </a:spcAft>
              <a:defRPr sz="9300">
                <a:solidFill>
                  <a:schemeClr val="tx1"/>
                </a:solidFill>
                <a:latin typeface="Arial"/>
              </a:defRPr>
            </a:lvl9pPr>
          </a:lstStyle>
          <a:p>
            <a:pPr marL="0" marR="0" lvl="0" indent="0" algn="just" defTabSz="4703763" rtl="1" eaLnBrk="0" fontAlgn="auto" latinLnBrk="0" hangingPunct="0">
              <a:lnSpc>
                <a:spcPct val="100000"/>
              </a:lnSpc>
              <a:spcBef>
                <a:spcPts val="0"/>
              </a:spcBef>
              <a:spcAft>
                <a:spcPts val="0"/>
              </a:spcAft>
              <a:buClrTx/>
              <a:buSzTx/>
              <a:buFontTx/>
              <a:buNone/>
              <a:tabLst/>
              <a:defRPr/>
            </a:pPr>
            <a:r>
              <a:rPr kumimoji="0" lang="fa-IR" sz="3200" b="0" i="0" u="none" strike="noStrike" kern="1200" cap="none" spc="0" normalizeH="0" baseline="0" noProof="0" dirty="0">
                <a:ln>
                  <a:noFill/>
                </a:ln>
                <a:solidFill>
                  <a:prstClr val="black"/>
                </a:solidFill>
                <a:effectLst/>
                <a:uLnTx/>
                <a:uFillTx/>
                <a:latin typeface="Times New Roman" panose="02020603050405020304" pitchFamily="18" charset="0"/>
                <a:ea typeface="Open Sans" panose="020B0606030504020204" pitchFamily="34" charset="0"/>
                <a:cs typeface="B Zar" panose="00000400000000000000" pitchFamily="2" charset="-78"/>
              </a:rPr>
              <a:t> ضریب تعیین (</a:t>
            </a:r>
            <a:r>
              <a:rPr kumimoji="0" lang="en-US" sz="3200" b="0" i="0" u="none" strike="noStrike" kern="1200" cap="none" spc="0" normalizeH="0" baseline="0" noProof="0" dirty="0">
                <a:ln>
                  <a:noFill/>
                </a:ln>
                <a:solidFill>
                  <a:prstClr val="black"/>
                </a:solidFill>
                <a:effectLst/>
                <a:uLnTx/>
                <a:uFillTx/>
                <a:latin typeface="Times New Roman" panose="02020603050405020304" pitchFamily="18" charset="0"/>
                <a:ea typeface="Open Sans" panose="020B0606030504020204" pitchFamily="34" charset="0"/>
                <a:cs typeface="B Zar" panose="00000400000000000000" pitchFamily="2" charset="-78"/>
              </a:rPr>
              <a:t>R Square) </a:t>
            </a:r>
            <a:r>
              <a:rPr kumimoji="0" lang="fa-IR" sz="3200" b="0" i="0" u="none" strike="noStrike" kern="1200" cap="none" spc="0" normalizeH="0" baseline="0" noProof="0" dirty="0">
                <a:ln>
                  <a:noFill/>
                </a:ln>
                <a:solidFill>
                  <a:prstClr val="black"/>
                </a:solidFill>
                <a:effectLst/>
                <a:uLnTx/>
                <a:uFillTx/>
                <a:latin typeface="Times New Roman" panose="02020603050405020304" pitchFamily="18" charset="0"/>
                <a:ea typeface="Open Sans" panose="020B0606030504020204" pitchFamily="34" charset="0"/>
                <a:cs typeface="B Zar" panose="00000400000000000000" pitchFamily="2" charset="-78"/>
              </a:rPr>
              <a:t>برابر با 0.695 است؛ به این معنی که حدود 69.5٪  از واریانس متغیر وابسته (شایستگی دیجیتالی) توسط سه متغیر مستقل (تیپ شخصیتی، انگیزه پیشرفت، و پرسه‌زنی اینترنتی) قابل تبیین است. مقدار دوربین - واتسون برابر با 1.908 بوده که نشان‌دهنده عدم وجود خودهمبستگی میان باقیمانده‌ها است (مقدار مطلوب در محدوده 1.5 تا 2.5 است).  مقدار </a:t>
            </a:r>
            <a:r>
              <a:rPr kumimoji="0" lang="en-US" sz="3200" b="0" i="0" u="none" strike="noStrike" kern="1200" cap="none" spc="0" normalizeH="0" baseline="0" noProof="0" dirty="0">
                <a:ln>
                  <a:noFill/>
                </a:ln>
                <a:solidFill>
                  <a:prstClr val="black"/>
                </a:solidFill>
                <a:effectLst/>
                <a:uLnTx/>
                <a:uFillTx/>
                <a:latin typeface="Times New Roman" panose="02020603050405020304" pitchFamily="18" charset="0"/>
                <a:ea typeface="Open Sans" panose="020B0606030504020204" pitchFamily="34" charset="0"/>
                <a:cs typeface="B Zar" panose="00000400000000000000" pitchFamily="2" charset="-78"/>
              </a:rPr>
              <a:t>R  </a:t>
            </a:r>
            <a:r>
              <a:rPr kumimoji="0" lang="fa-IR" sz="3200" b="0" i="0" u="none" strike="noStrike" kern="1200" cap="none" spc="0" normalizeH="0" baseline="0" noProof="0" dirty="0">
                <a:ln>
                  <a:noFill/>
                </a:ln>
                <a:solidFill>
                  <a:prstClr val="black"/>
                </a:solidFill>
                <a:effectLst/>
                <a:uLnTx/>
                <a:uFillTx/>
                <a:latin typeface="Times New Roman" panose="02020603050405020304" pitchFamily="18" charset="0"/>
                <a:ea typeface="Open Sans" panose="020B0606030504020204" pitchFamily="34" charset="0"/>
                <a:cs typeface="B Zar" panose="00000400000000000000" pitchFamily="2" charset="-78"/>
              </a:rPr>
              <a:t>برابر با 0.834 است که نشان‌دهنده همبستگی بالا بین متغیرهای مستقل و متغیر وابسته است.</a:t>
            </a:r>
            <a:endParaRPr kumimoji="0" lang="en-US" sz="3200" b="0" i="0" u="none" strike="noStrike" kern="1200" cap="none" spc="0" normalizeH="0" baseline="0" noProof="0" dirty="0">
              <a:ln>
                <a:noFill/>
              </a:ln>
              <a:solidFill>
                <a:srgbClr val="000001"/>
              </a:solidFill>
              <a:effectLst/>
              <a:uLnTx/>
              <a:uFillTx/>
              <a:latin typeface="Times New Roman"/>
              <a:ea typeface="+mn-ea"/>
              <a:cs typeface="B Zar" panose="00000400000000000000" pitchFamily="2" charset="-78"/>
            </a:endParaRPr>
          </a:p>
        </p:txBody>
      </p:sp>
      <p:sp>
        <p:nvSpPr>
          <p:cNvPr id="2" name="Rectangle 1"/>
          <p:cNvSpPr/>
          <p:nvPr/>
        </p:nvSpPr>
        <p:spPr>
          <a:xfrm>
            <a:off x="402867" y="18062381"/>
            <a:ext cx="9764078" cy="6001643"/>
          </a:xfrm>
          <a:prstGeom prst="rect">
            <a:avLst/>
          </a:prstGeom>
        </p:spPr>
        <p:txBody>
          <a:bodyPr wrap="square">
            <a:spAutoFit/>
          </a:bodyPr>
          <a:lstStyle/>
          <a:p>
            <a:pPr algn="just" rtl="1"/>
            <a:r>
              <a:rPr lang="fa-IR" sz="3200" dirty="0">
                <a:solidFill>
                  <a:srgbClr val="000001"/>
                </a:solidFill>
                <a:latin typeface="Times New Roman"/>
                <a:ea typeface="Times New Roman"/>
                <a:cs typeface="B Zar" panose="00000400000000000000" pitchFamily="2" charset="-78"/>
                <a:sym typeface="Times New Roman"/>
              </a:rPr>
              <a:t>کارجو ، محمد پور، بایگان، (1401). سواد دیجیتال برای معلمان و دانش آموزان، مهر معلم.</a:t>
            </a:r>
          </a:p>
          <a:p>
            <a:pPr algn="just" rtl="1"/>
            <a:r>
              <a:rPr lang="fa-IR" sz="3200" dirty="0">
                <a:solidFill>
                  <a:srgbClr val="000001"/>
                </a:solidFill>
                <a:latin typeface="Times New Roman"/>
                <a:ea typeface="Times New Roman"/>
                <a:cs typeface="B Zar" panose="00000400000000000000" pitchFamily="2" charset="-78"/>
                <a:sym typeface="Times New Roman"/>
              </a:rPr>
              <a:t>کیخا بتول، رضایی زهرا ، کهخا ژاله ،(1403). پایش سواد دیجیتالی دانشجویان تحصیلات تکمیلی بر اساس عناصر چارچوب صلاحیتهای سواد دیجیتالی یونسکو.</a:t>
            </a:r>
          </a:p>
          <a:p>
            <a:pPr algn="just" rtl="1"/>
            <a:r>
              <a:rPr lang="fa-IR" sz="3200" dirty="0">
                <a:solidFill>
                  <a:srgbClr val="000001"/>
                </a:solidFill>
                <a:latin typeface="Times New Roman"/>
                <a:ea typeface="Times New Roman"/>
                <a:cs typeface="B Zar" panose="00000400000000000000" pitchFamily="2" charset="-78"/>
                <a:sym typeface="Times New Roman"/>
              </a:rPr>
              <a:t>لی ژائو، یو لیو و یو-شنگ سو (2023). بررسی مهارتهای دیجیتالی و تأثیر شخصیتهای آن در دانشجویان شهری و روستایی، به ویژه در دوران همه گیری کوید-19.</a:t>
            </a:r>
          </a:p>
          <a:p>
            <a:pPr algn="just"/>
            <a:r>
              <a:rPr lang="en-US" sz="3200" dirty="0" err="1">
                <a:solidFill>
                  <a:srgbClr val="000001"/>
                </a:solidFill>
                <a:latin typeface="Times New Roman"/>
                <a:ea typeface="Times New Roman"/>
                <a:cs typeface="B Zar" panose="00000400000000000000" pitchFamily="2" charset="-78"/>
                <a:sym typeface="Times New Roman"/>
              </a:rPr>
              <a:t>Shirase</a:t>
            </a:r>
            <a:r>
              <a:rPr lang="en-US" sz="3200" dirty="0">
                <a:solidFill>
                  <a:srgbClr val="000001"/>
                </a:solidFill>
                <a:latin typeface="Times New Roman"/>
                <a:ea typeface="Times New Roman"/>
                <a:cs typeface="B Zar" panose="00000400000000000000" pitchFamily="2" charset="-78"/>
                <a:sym typeface="Times New Roman"/>
              </a:rPr>
              <a:t>, R et al., (2023). Factor Affecting the Successful Digitalization of Human Resources. The Adoption and Effect of Artificial Intelligence on Human Resources Management.</a:t>
            </a:r>
          </a:p>
        </p:txBody>
      </p:sp>
      <p:pic>
        <p:nvPicPr>
          <p:cNvPr id="6" name="Picture 5">
            <a:extLst>
              <a:ext uri="{FF2B5EF4-FFF2-40B4-BE49-F238E27FC236}">
                <a16:creationId xmlns:a16="http://schemas.microsoft.com/office/drawing/2014/main" id="{E82FD80A-83FC-834D-0F24-7F326F669D5D}"/>
              </a:ext>
            </a:extLst>
          </p:cNvPr>
          <p:cNvPicPr>
            <a:picLocks noChangeAspect="1"/>
          </p:cNvPicPr>
          <p:nvPr/>
        </p:nvPicPr>
        <p:blipFill>
          <a:blip r:embed="rId3">
            <a:extLst>
              <a:ext uri="{28A0092B-C50C-407E-A947-70E740481C1C}">
                <a14:useLocalDpi xmlns:a14="http://schemas.microsoft.com/office/drawing/2010/main" val="0"/>
              </a:ext>
            </a:extLst>
          </a:blip>
          <a:srcRect b="8976"/>
          <a:stretch>
            <a:fillRect/>
          </a:stretch>
        </p:blipFill>
        <p:spPr>
          <a:xfrm>
            <a:off x="909951" y="4773483"/>
            <a:ext cx="3106878" cy="3698156"/>
          </a:xfrm>
          <a:prstGeom prst="rect">
            <a:avLst/>
          </a:prstGeom>
        </p:spPr>
      </p:pic>
      <p:pic>
        <p:nvPicPr>
          <p:cNvPr id="10" name="Picture 9">
            <a:extLst>
              <a:ext uri="{FF2B5EF4-FFF2-40B4-BE49-F238E27FC236}">
                <a16:creationId xmlns:a16="http://schemas.microsoft.com/office/drawing/2014/main" id="{67742E47-D918-5599-323B-36FDCCF0331E}"/>
              </a:ext>
            </a:extLst>
          </p:cNvPr>
          <p:cNvPicPr>
            <a:picLocks noChangeAspect="1"/>
          </p:cNvPicPr>
          <p:nvPr/>
        </p:nvPicPr>
        <p:blipFill>
          <a:blip r:embed="rId4"/>
          <a:stretch>
            <a:fillRect/>
          </a:stretch>
        </p:blipFill>
        <p:spPr>
          <a:xfrm>
            <a:off x="32871037" y="18265701"/>
            <a:ext cx="3205662" cy="4540291"/>
          </a:xfrm>
          <a:prstGeom prst="rect">
            <a:avLst/>
          </a:prstGeom>
        </p:spPr>
      </p:pic>
      <p:pic>
        <p:nvPicPr>
          <p:cNvPr id="14" name="Picture 13">
            <a:extLst>
              <a:ext uri="{FF2B5EF4-FFF2-40B4-BE49-F238E27FC236}">
                <a16:creationId xmlns:a16="http://schemas.microsoft.com/office/drawing/2014/main" id="{7DF8BA14-48D9-FB94-8A1B-2EFCF08355BD}"/>
              </a:ext>
            </a:extLst>
          </p:cNvPr>
          <p:cNvPicPr>
            <a:picLocks noChangeAspect="1"/>
          </p:cNvPicPr>
          <p:nvPr/>
        </p:nvPicPr>
        <p:blipFill>
          <a:blip r:embed="rId5"/>
          <a:stretch>
            <a:fillRect/>
          </a:stretch>
        </p:blipFill>
        <p:spPr>
          <a:xfrm>
            <a:off x="23148756" y="11215036"/>
            <a:ext cx="8382036" cy="3539763"/>
          </a:xfrm>
          <a:prstGeom prst="rect">
            <a:avLst/>
          </a:prstGeom>
        </p:spPr>
      </p:pic>
      <p:pic>
        <p:nvPicPr>
          <p:cNvPr id="16" name="Picture 15">
            <a:extLst>
              <a:ext uri="{FF2B5EF4-FFF2-40B4-BE49-F238E27FC236}">
                <a16:creationId xmlns:a16="http://schemas.microsoft.com/office/drawing/2014/main" id="{907ABB04-7CA2-43FD-5E5B-70168042EF9B}"/>
              </a:ext>
            </a:extLst>
          </p:cNvPr>
          <p:cNvPicPr>
            <a:picLocks noChangeAspect="1"/>
          </p:cNvPicPr>
          <p:nvPr/>
        </p:nvPicPr>
        <p:blipFill>
          <a:blip r:embed="rId6"/>
          <a:stretch>
            <a:fillRect/>
          </a:stretch>
        </p:blipFill>
        <p:spPr>
          <a:xfrm>
            <a:off x="23634492" y="14874056"/>
            <a:ext cx="7342114" cy="4611959"/>
          </a:xfrm>
          <a:prstGeom prst="rect">
            <a:avLst/>
          </a:prstGeom>
        </p:spPr>
      </p:pic>
      <p:pic>
        <p:nvPicPr>
          <p:cNvPr id="18" name="Picture 17">
            <a:extLst>
              <a:ext uri="{FF2B5EF4-FFF2-40B4-BE49-F238E27FC236}">
                <a16:creationId xmlns:a16="http://schemas.microsoft.com/office/drawing/2014/main" id="{6B71C8EB-7DAD-9E2F-4E83-8B38418AC8DC}"/>
              </a:ext>
            </a:extLst>
          </p:cNvPr>
          <p:cNvPicPr>
            <a:picLocks noChangeAspect="1"/>
          </p:cNvPicPr>
          <p:nvPr/>
        </p:nvPicPr>
        <p:blipFill>
          <a:blip r:embed="rId7"/>
          <a:stretch>
            <a:fillRect/>
          </a:stretch>
        </p:blipFill>
        <p:spPr>
          <a:xfrm>
            <a:off x="23634492" y="19594282"/>
            <a:ext cx="7342114" cy="4562090"/>
          </a:xfrm>
          <a:prstGeom prst="rect">
            <a:avLst/>
          </a:prstGeom>
        </p:spPr>
      </p:pic>
      <p:pic>
        <p:nvPicPr>
          <p:cNvPr id="20" name="Picture 19">
            <a:extLst>
              <a:ext uri="{FF2B5EF4-FFF2-40B4-BE49-F238E27FC236}">
                <a16:creationId xmlns:a16="http://schemas.microsoft.com/office/drawing/2014/main" id="{360EFA5B-C468-B62D-1FEB-22FE71831F7C}"/>
              </a:ext>
            </a:extLst>
          </p:cNvPr>
          <p:cNvPicPr>
            <a:picLocks noChangeAspect="1"/>
          </p:cNvPicPr>
          <p:nvPr/>
        </p:nvPicPr>
        <p:blipFill>
          <a:blip r:embed="rId8"/>
          <a:stretch>
            <a:fillRect/>
          </a:stretch>
        </p:blipFill>
        <p:spPr>
          <a:xfrm>
            <a:off x="12536821" y="12457077"/>
            <a:ext cx="8861595" cy="3031598"/>
          </a:xfrm>
          <a:prstGeom prst="rect">
            <a:avLst/>
          </a:prstGeom>
        </p:spPr>
      </p:pic>
      <p:pic>
        <p:nvPicPr>
          <p:cNvPr id="22" name="Picture 21">
            <a:extLst>
              <a:ext uri="{FF2B5EF4-FFF2-40B4-BE49-F238E27FC236}">
                <a16:creationId xmlns:a16="http://schemas.microsoft.com/office/drawing/2014/main" id="{C9F793A9-4E46-BC05-4755-6E7A43B8178C}"/>
              </a:ext>
            </a:extLst>
          </p:cNvPr>
          <p:cNvPicPr>
            <a:picLocks noChangeAspect="1"/>
          </p:cNvPicPr>
          <p:nvPr/>
        </p:nvPicPr>
        <p:blipFill>
          <a:blip r:embed="rId9"/>
          <a:stretch>
            <a:fillRect/>
          </a:stretch>
        </p:blipFill>
        <p:spPr>
          <a:xfrm>
            <a:off x="12979751" y="18812647"/>
            <a:ext cx="7342113" cy="3410904"/>
          </a:xfrm>
          <a:prstGeom prst="rect">
            <a:avLst/>
          </a:prstGeom>
        </p:spPr>
      </p:pic>
    </p:spTree>
    <p:extLst>
      <p:ext uri="{BB962C8B-B14F-4D97-AF65-F5344CB8AC3E}">
        <p14:creationId xmlns:p14="http://schemas.microsoft.com/office/powerpoint/2010/main" val="2220348174"/>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279</TotalTime>
  <Words>682</Words>
  <Application>Microsoft Office PowerPoint</Application>
  <PresentationFormat>Custom</PresentationFormat>
  <Paragraphs>25</Paragraphs>
  <Slides>1</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vt:i4>
      </vt:variant>
    </vt:vector>
  </HeadingPairs>
  <TitlesOfParts>
    <vt:vector size="9" baseType="lpstr">
      <vt:lpstr>Arial</vt:lpstr>
      <vt:lpstr>Calibri</vt:lpstr>
      <vt:lpstr>Calibri Light</vt:lpstr>
      <vt:lpstr>inherit</vt:lpstr>
      <vt:lpstr>Libre Baskerville</vt:lpstr>
      <vt:lpstr>Times New Roman</vt:lpstr>
      <vt:lpstr>Times New Roman Bold</vt:lpstr>
      <vt:lpstr>Office Theme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Amir sh</dc:creator>
  <cp:lastModifiedBy>Dr. Rostami</cp:lastModifiedBy>
  <cp:revision>36</cp:revision>
  <dcterms:created xsi:type="dcterms:W3CDTF">2026-09-07T19:22:54Z</dcterms:created>
  <dcterms:modified xsi:type="dcterms:W3CDTF">2026-10-11T08:18:57Z</dcterms:modified>
</cp:coreProperties>
</file>