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60"/>
  </p:normalViewPr>
  <p:slideViewPr>
    <p:cSldViewPr snapToGrid="0">
      <p:cViewPr>
        <p:scale>
          <a:sx n="33" d="100"/>
          <a:sy n="33" d="100"/>
        </p:scale>
        <p:origin x="-786" y="-20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9100" y="4996930"/>
            <a:ext cx="4478740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cs typeface="B Zar" panose="00000400000000000000" pitchFamily="2" charset="-78"/>
              </a:rPr>
              <a:t>اثر بخشی استفاده از تله مدیسین در مدیریت بیماران  اورژانسی در مرحله پیش بیمارستانی ،یک مطالعه مرورروایی شواهد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cs typeface="B Zar" panose="00000400000000000000" pitchFamily="2" charset="-78"/>
              </a:rPr>
              <a:t>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anose="04020705040A02060702" pitchFamily="82" charset="0"/>
                <a:cs typeface="B Zar" panose="00000400000000000000" pitchFamily="2" charset="-78"/>
              </a:rPr>
              <a:t> </a:t>
            </a:r>
          </a:p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                                                     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	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Code:1666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1656928" y="3974078"/>
            <a:ext cx="4242846" cy="5741678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64037" y="7110852"/>
            <a:ext cx="36576000" cy="454278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 شایان محبی نورالدین وند(1) ،سمانه اورک(2)</a:t>
            </a:r>
          </a:p>
          <a:p>
            <a:pPr marL="742950" indent="-742950" algn="ctr" rtl="1">
              <a:buAutoNum type="arabicParenBoth"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دانشجوی کارشناسی فوریت </a:t>
            </a:r>
            <a:r>
              <a:rPr kumimoji="0" lang="fa-IR" sz="3600" b="1" i="0" u="none" strike="noStrike" kern="1200" cap="none" spc="0" normalizeH="0" baseline="0" noProof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های پزشکی،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دانشکده پرستاری ومامایی،دانشگاه علوم پزشکی جندی شاپور اهواز،اهواز،ایران</a:t>
            </a:r>
            <a:r>
              <a:rPr lang="fa-IR" sz="36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</a:t>
            </a: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کارشناسی ارشد مامایی،دانشکده پرستاری ومامایی ،دانشگاه علوم پزشکی جندی شاپور اهواز،اهواز،ایران       </a:t>
            </a: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36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36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تله‌مدیسین می‌تواند به‌عنوان یک ابزار مکمل برای تقویت خدمات اورژانس پیش‌بیمارستانی، دسترسی به تخصص پزشکی، تبادل اطلاعات و هماهنگی بین آمبولانس و بیمارستان را بهبود دهد. با وجود نتایج امیدوارکننده، اثربخشی نهایی آن به کیفیت زیرساخت ارتباطی، آموزش کارکنان، امنیت اطلاعات، قابلیت همکاری سامانه‌ها و وجود پروتکل‌های مشخص وابسته است. انجام مطالعات مداخله‌ای و چندمرکزی در ایران برای ارزیابی پیامدهای بالینی و اقتصادی این فناوری ضروری است.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2911630" y="11722068"/>
            <a:ext cx="97291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مراقبت پیش‌بیمارستانی یکی از مراحل تعیین‌کننده در زنجیره درمان بیماران اورژانسی است و بسیاری از تصمیمات تشخیصی، درمانی و انتقال بیمار در محیطی اتخاذ می‌شوند که دسترسی به پزشک متخصص و امکانات تشخیصی محدود است. تله‌مدیسین با فراهم کردن ارتباط صوتی و تصویری، انتقال داده‌های بالینی و امکان مشاوره از راه دور می‌تواند به‌عنوان ابزاری برای پشتیبانی از تصمیم‌گیری تیم‌های فوریت‌های پزشکی مورد استفاده قرار گیرد.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78714" y="18137993"/>
            <a:ext cx="9729118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این مطالعه به صورت مروری روایی شواهد انجام شد .منابع مرتبط در</a:t>
            </a:r>
            <a:r>
              <a:rPr lang="en-US" sz="3200" b="1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magiran</a:t>
            </a:r>
            <a:r>
              <a:rPr lang="en-US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,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</a:t>
            </a:r>
            <a:r>
              <a:rPr lang="en-US" sz="3200" b="1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</a:t>
            </a:r>
            <a:r>
              <a:rPr lang="en-US" sz="3200" b="1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googlescho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و منابع سازمان جهانی بهداشت و همچنین منابع علمی ایرانی بررسی شدند. مرورهای نظام‌مند و مطالعات مرتبط با کاربرد تله‌مدیسین در اورژانس پیش‌بیمارستانی، سکته مغزی، بیماری‌های قلبی، تروما، تصمیم‌گیری بالینی و اجرای سامانه‌های تله‌مدیسین در آمبولانس در اولویت قرار گرفتند. یافته‌های مطالعات بر اساس محورهای کاربرد بالینی، تصمیم‌گیری، کیفیت مراقبت، زمان، هزینه، رضایت و موانع اجرایی جمع‌بندی شدند</a:t>
            </a:r>
            <a:endParaRPr lang="en-US" sz="32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157" y="20502712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در یک مرور نظام‌مند، ۱۵ مطالعه مرتبط با تله‌مدیسین در تروما بررسی شد. برخی مطالعات نشان دادند که ارتباط بلادرنگ صوتی و تصویری و ارتباط پیش‌بیمارستانی با بیمارستان می‌تواند به افزایش کیفیت برخی اقدامات و تسریع آماده‌سازی بیمارستان کمک کند؛ با این حال، بخش قابل توجهی از مطالعات در قالب شبیه‌سازی یا مطالعات اولیه انجام شده بودند و نویسندگان بر نیاز به مطالعات قوی‌تر تأکید کردند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36509748" y="9325402"/>
            <a:ext cx="53593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8546" y="11247939"/>
            <a:ext cx="11067026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شواهد موجود نشان می‌دهد تله‌مدیسین در محیط پیش‌بیمارستانی عمدتاً برای ارتباط بلادرنگ با متخصص، انتقال اطلاعات بیمار، پشتیبانی از تشخیص و درمان و تصمیم‌گیری درباره مقصد انتقال به کار رفته است. یک مرور نظام‌مند ۶۸ مطالعه مرتبط با تله‌هلث پیش‌بیمارستانی را شناسایی کرد که ۵۴ درصد آنها بر سکته مغزی و مراقبت قلبی حاد متمرکز بودند و ویدئوکنفرانس بلادرنگ و روش انتقال و ذخیره اطلاعات از روش‌های رایج بودند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8777" y="20149961"/>
            <a:ext cx="10058400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[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1]. در مرور دیگری، از میان ۴۲ مطالعه بررسی‌شده، ۷ مطالعه واجد شرایط بودند و شواهدی از کاربرد تله‌مدیسین در پشتیبانی تشخیصی، هدایت درمان و انتخاب بیمارستان مقصد به دست آمد؛ با این حال، محدودیت حجم نمونه، مطالعات امکان‌سنجی و عوامل مداخله‌گر، تعیین اثر مستقیم بر پیامدهای نهایی بیمار را دشوار کرده است [2]. شواهد موجود در زمینه کیفیت مراقبت، هزینه و رضایت نیز نتایج امیدوارکننده‌ای نشان داده‌اند، اما هنوز برای نتیجه‌گیری قطعی به مطالعات قوی‌تر نیاز است [3].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73EBF9-CFB9-91D1-F555-4D0BD7ECF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300" y="5978094"/>
            <a:ext cx="8236447" cy="3803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B358B4-8DAC-F138-1821-E805300E0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30" y="3926880"/>
            <a:ext cx="4337844" cy="5854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30289B-DEE7-D846-0FE8-5A4221016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861" y="11375074"/>
            <a:ext cx="5999248" cy="42334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6B231A-722C-E68D-1714-490E8D9BD0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68545" y="15364450"/>
            <a:ext cx="11124438" cy="39261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1432C1-EDD1-02B2-4C90-A4099F2D3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0234" y="16174916"/>
            <a:ext cx="7092246" cy="39261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9C9E7A-A52D-7398-933D-C32AB2AB36DE}"/>
              </a:ext>
            </a:extLst>
          </p:cNvPr>
          <p:cNvSpPr txBox="1"/>
          <p:nvPr/>
        </p:nvSpPr>
        <p:spPr>
          <a:xfrm>
            <a:off x="153644" y="18616661"/>
            <a:ext cx="25375688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000" b="1" dirty="0"/>
              <a:t>1 </a:t>
            </a:r>
            <a:r>
              <a:rPr lang="en-US" sz="2000" b="1" dirty="0"/>
              <a:t>Winburn AS, Brixey JJ, </a:t>
            </a:r>
            <a:r>
              <a:rPr lang="en-US" sz="2000" b="1" dirty="0" err="1"/>
              <a:t>Langabeer</a:t>
            </a:r>
            <a:r>
              <a:rPr lang="en-US" sz="2000" b="1" dirty="0"/>
              <a:t> J, Champagne-</a:t>
            </a:r>
            <a:r>
              <a:rPr lang="en-US" sz="2000" b="1" dirty="0" err="1"/>
              <a:t>Langabeer</a:t>
            </a:r>
            <a:r>
              <a:rPr lang="en-US" sz="2000" b="1" dirty="0"/>
              <a:t> </a:t>
            </a:r>
            <a:r>
              <a:rPr lang="en-US" sz="2000" dirty="0"/>
              <a:t>T</a:t>
            </a:r>
            <a:r>
              <a:rPr lang="en-US" sz="2000" b="1" dirty="0"/>
              <a:t>.</a:t>
            </a:r>
            <a:endParaRPr lang="fa-IR" sz="2000" b="1" dirty="0"/>
          </a:p>
          <a:p>
            <a:r>
              <a:rPr lang="en-US" sz="2000" b="1" dirty="0"/>
              <a:t> A systematic review of prehospital telehealth utilization. J </a:t>
            </a:r>
            <a:r>
              <a:rPr lang="en-US" sz="2000" b="1" dirty="0" err="1"/>
              <a:t>Telemed</a:t>
            </a:r>
            <a:r>
              <a:rPr lang="en-US" sz="2000" b="1" dirty="0"/>
              <a:t> Telecare.</a:t>
            </a:r>
            <a:endParaRPr lang="fa-IR" sz="2000" b="1" dirty="0"/>
          </a:p>
          <a:p>
            <a:r>
              <a:rPr lang="en-US" sz="2000" b="1" dirty="0"/>
              <a:t> 2018;24(7):473-481. doi:10.1177/1357633X17713140.</a:t>
            </a:r>
            <a:endParaRPr lang="fa-IR" sz="2000" b="1" dirty="0"/>
          </a:p>
          <a:p>
            <a:endParaRPr lang="fa-IR" b="1" dirty="0"/>
          </a:p>
          <a:p>
            <a:endParaRPr lang="fa-IR" b="1" dirty="0"/>
          </a:p>
          <a:p>
            <a:endParaRPr lang="fa-IR" b="1" dirty="0"/>
          </a:p>
          <a:p>
            <a:r>
              <a:rPr lang="fa-IR" sz="2000" b="1" dirty="0"/>
              <a:t>2</a:t>
            </a:r>
            <a:r>
              <a:rPr lang="en-US" sz="2000" b="1" dirty="0"/>
              <a:t>Kim Y, Groombridge C, Romero L, Clare S, Fitzgerald MC. Decision Support</a:t>
            </a:r>
            <a:endParaRPr lang="fa-IR" sz="2000" b="1" dirty="0"/>
          </a:p>
          <a:p>
            <a:r>
              <a:rPr lang="en-US" sz="2000" b="1" dirty="0"/>
              <a:t> Capabilities of Telemedicine in Emergency Prehospital Care: Systematic Review. J Med Internet Res.</a:t>
            </a:r>
            <a:endParaRPr lang="fa-IR" sz="2000" b="1" dirty="0"/>
          </a:p>
          <a:p>
            <a:r>
              <a:rPr lang="en-US" sz="2000" b="1" dirty="0"/>
              <a:t> 2020;22(12):e18959. doi:10.2196/18959.</a:t>
            </a:r>
            <a:endParaRPr lang="fa-IR" sz="2000" b="1" dirty="0"/>
          </a:p>
          <a:p>
            <a:endParaRPr lang="fa-IR" sz="2000" b="1" dirty="0"/>
          </a:p>
          <a:p>
            <a:endParaRPr lang="fa-IR" b="1" dirty="0"/>
          </a:p>
          <a:p>
            <a:endParaRPr lang="fa-IR" sz="2000" b="1" dirty="0"/>
          </a:p>
          <a:p>
            <a:r>
              <a:rPr lang="fa-IR" sz="2000" b="1" dirty="0"/>
              <a:t>3</a:t>
            </a:r>
            <a:endParaRPr lang="en-US" sz="2000" b="1" dirty="0"/>
          </a:p>
          <a:p>
            <a:r>
              <a:rPr lang="en-US" sz="2000" b="1" dirty="0"/>
              <a:t>Culmer N, Smith T, Stager C, Meyer H, Quick S, Grimm K. Evaluation</a:t>
            </a:r>
            <a:endParaRPr lang="fa-IR" sz="2000" b="1" dirty="0"/>
          </a:p>
          <a:p>
            <a:r>
              <a:rPr lang="en-US" sz="2000" b="1" dirty="0"/>
              <a:t> of the triple aim of medicine in prehospital telemedicine: A systematic literature review.</a:t>
            </a:r>
            <a:endParaRPr lang="fa-IR" sz="2000" b="1" dirty="0"/>
          </a:p>
          <a:p>
            <a:r>
              <a:rPr lang="en-US" sz="2000" b="1" dirty="0"/>
              <a:t> J </a:t>
            </a:r>
            <a:r>
              <a:rPr lang="en-US" sz="2000" b="1" dirty="0" err="1"/>
              <a:t>Telemed</a:t>
            </a:r>
            <a:r>
              <a:rPr lang="en-US" sz="2000" b="1" dirty="0"/>
              <a:t> Telecare. 2020;26(10):571-580. doi:10.1177/1357633X19853461.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</TotalTime>
  <Words>686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Algerian</vt:lpstr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Dorsa Rayane</cp:lastModifiedBy>
  <cp:revision>37</cp:revision>
  <dcterms:created xsi:type="dcterms:W3CDTF">2026-09-07T19:22:54Z</dcterms:created>
  <dcterms:modified xsi:type="dcterms:W3CDTF">2026-10-11T20:50:57Z</dcterms:modified>
</cp:coreProperties>
</file>