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0" d="100"/>
          <a:sy n="30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rtl="1">
              <a:buNone/>
            </a:pPr>
            <a:r>
              <a:rPr lang="fa-IR" sz="6000" b="1">
                <a:latin typeface="Times New Roman" panose="02020603050405020304" pitchFamily="18" charset="0"/>
                <a:ea typeface="Times New Roman" panose="02020603050405020304" pitchFamily="18" charset="0"/>
                <a:cs typeface="B Titr" panose="00000700000000000000" pitchFamily="2" charset="-78"/>
              </a:rPr>
              <a:t>تغذیه، حرکت و سلامت: رویکردی جامع به سبک زندگی سالم و عملکرد ورزشی  </a:t>
            </a:r>
            <a:endParaRPr lang="en-US" sz="6000"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Code:1595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51444" y="4925636"/>
            <a:ext cx="2859135" cy="282187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477669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buNone/>
            </a:pPr>
            <a:r>
              <a:rPr lang="fa-IR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شیما عمرانی</a:t>
            </a:r>
            <a:endParaRPr lang="en-US" sz="4400" dirty="0"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marL="342900" marR="457200" lvl="0" indent="-342900" algn="ctr" rtl="1">
              <a:buSzPts val="1200"/>
              <a:buFont typeface="Times New Roman" panose="02020603050405020304" pitchFamily="18" charset="0"/>
              <a:buAutoNum type="arabicPeriod"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(1)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2) 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</a:t>
            </a:r>
            <a:r>
              <a:rPr lang="ar-S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دانشجوی کارشناسی پیوسته مامایی، گروه مامایی ، واحد نجف آباد، دانشگاه آزاد اسلامی ، نجف آباد، ایران، مرکز تحقیقات توسعه علوم پرستاری و مامایی، واحد نجف آباد، دانشگاه آزاد اسلامی، نجف آباد ،ایران</a:t>
            </a:r>
            <a:endParaRPr lang="en-US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algn="ctr" rtl="1">
              <a:buNone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تغذیه ورزشی مناسب در کنار فعالیت بدنی منظم و سایر رفتارهای سالم، نقش مهمی در حفظ سلامت، بهبود عملکرد و تسریع ریکاوری دارد. اتخاذ یک سبک زندگی سالم باید بر پایه تغذیه متعادل، فعالیت بدنی کافی، خواب مناسب، مدیریت استرس و کاهش رفتارهای کم‌تحرک باشد. دریافت مشاوره از متخصص تغذیه یا متخصص تغذیه ورزشی می‌تواند به طراحی برنامه‌ای متناسب با نیازهای فردی و اهداف ورزشی کمک کند.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تغذیه مناسب، فعالیت بدنی منظم و انتخاب‌های سالم در سبک زندگی از عوامل مهم در حفظ سلامت و ارتقای عملکرد جسمانی هستند. تغذیه ورزشی با تأمین انرژی و مواد مغذی مورد نیاز بدن، نقش مهمی در عملکرد ورزشی، سازگاری با تمرین، حفظ توده عضلانی و بازیابی قدرت عضلات ایفا می‌کند. در کنار تغذیه مناسب، فعالیت بدنی منظم، خواب کافی، مدیریت استرس و کاهش رفتارهای کم‌تحرک از مؤلفه‌های اساسی یک سبک زندگی سالم محسوب می‌شوند. بنابراین، توجه همزمان به تغذیه و سبک زندگی می‌تواند به پیشگیری از بیماری‌های مزمن، بهبود آمادگی جسمانی و ارتقای کیفیت زندگی کمک کند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51815" y="18177286"/>
            <a:ext cx="9729118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fa-IR" sz="3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این مطالعه به‌صورت مروری انجام شد. منابع علمی مرتبط با تغذیه ورزشی، فعالیت بدنی، سبک زندگی سالم، نیازهای انرژی و درشت‌مغذی‌ها و ریکاوری ورزشی بررسی شدند. جست‌وجوی منابع با استفاده از کلیدواژه‌های مرتبط با تغذیه ورزشی، فعالیت بدنی، پروتئین، کربوهیدرات، سبک زندگی سالم و عملکرد ورزشی انجام شد.(2016-2020) همچنین دستورالعمل‌ها و منابع معتبر سازمان جهانی بهداشت و منابع تخصصی تغذیه ورزشی مورد بررسی قرار گرفتند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457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>
              <a:spcAft>
                <a:spcPts val="600"/>
              </a:spcAft>
              <a:buNone/>
            </a:pPr>
            <a:r>
              <a:rPr lang="fa-IR" sz="320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: بررسی منابع نشان داد که یک الگوی غذایی متعادل و متنوع، همراه با دریافت کافی انرژی، پروتئین، کربوهیدرات، چربی‌های مفید، ویتامین‌ها، مواد معدنی و مایعات، برای حفظ سلامت و حمایت از فعالیت ورزشی اهمیت دارد. انتخاب زمان و مقدار مناسب دریافت مواد غذایی می‌تواند در تأمین انرژی تمرین و روند ریکاوری مؤثر باشد. فعالیت بدنی منظم نیز با بهبود آمادگی قلبی ـ تنفسی، قدرت عضلانی و سلامت عمومی ارتباط دارد. شواهد نشان می‌دهند که بزرگسالان باید به‌طور منظم فعالیت بدنی داشته باشند و زمان کم‌تحرکی را کاهش دهند . همچنین مصرف مکمل‌های ورزشی باید بر اساس نیاز واقعی، شواهد علمی و ارزیابی متخصص تغذیه انجام شود، زیرا همه مکمل‌ها اثربخشی یا ایمنی یکسانی ندارند .</a:t>
            </a:r>
            <a:endParaRPr lang="en-US" sz="3200"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8313" y="18429346"/>
            <a:ext cx="9764078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sz="3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1.</a:t>
            </a:r>
            <a:r>
              <a:rPr lang="en-GB" sz="3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World Health Organization. What are healthy diets? Joint statement by the Food and Agriculture Organization of the United Nations and the World Health Organization. Geneva: World Health Organization; 2024.</a:t>
            </a:r>
            <a:endParaRPr lang="en-US" sz="32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>
              <a:spcAft>
                <a:spcPts val="600"/>
              </a:spcAft>
              <a:buNone/>
            </a:pPr>
            <a:r>
              <a:rPr lang="en-GB" sz="3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2.World Health Organization. WHO guidelines on physical activity and sedentary behaviour. Geneva: World Health Organization; 2020.</a:t>
            </a:r>
            <a:endParaRPr lang="en-US" sz="32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>
              <a:spcAft>
                <a:spcPts val="600"/>
              </a:spcAft>
              <a:buNone/>
            </a:pPr>
            <a:r>
              <a:rPr lang="en-GB" sz="3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3.Thomas DT, Erdman KA, Burke LM. Position of the Academy of Nutrition and Dietetics, Dietitians of Canada, and the American College of Sports Medicine: Nutrition and Athletic Performance. Journal of the Academy of Nutrition and Dietetics.</a:t>
            </a:r>
            <a:endParaRPr lang="en-US" sz="32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240</TotalTime>
  <Words>574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Taha</cp:lastModifiedBy>
  <cp:revision>34</cp:revision>
  <dcterms:created xsi:type="dcterms:W3CDTF">2026-09-07T19:22:54Z</dcterms:created>
  <dcterms:modified xsi:type="dcterms:W3CDTF">2026-10-07T15:29:29Z</dcterms:modified>
</cp:coreProperties>
</file>