
<file path=[Content_Types].xml><?xml version="1.0" encoding="utf-8"?>
<Types xmlns="http://schemas.openxmlformats.org/package/2006/content-types">
  <Default Extension="jfif" ContentType="image/jpeg"/>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43526075" cy="24414163"/>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p:scale>
          <a:sx n="26" d="100"/>
          <a:sy n="26" d="100"/>
        </p:scale>
        <p:origin x="312" y="-5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440760" y="3995560"/>
            <a:ext cx="32644556" cy="8499746"/>
          </a:xfrm>
        </p:spPr>
        <p:txBody>
          <a:bodyPr anchor="b"/>
          <a:lstStyle>
            <a:lvl1pPr algn="ctr">
              <a:defRPr sz="21360"/>
            </a:lvl1pPr>
          </a:lstStyle>
          <a:p>
            <a:r>
              <a:rPr lang="en-US"/>
              <a:t>Click to edit Master title style</a:t>
            </a:r>
            <a:endParaRPr lang="en-US" dirty="0"/>
          </a:p>
        </p:txBody>
      </p:sp>
      <p:sp>
        <p:nvSpPr>
          <p:cNvPr id="3" name="Subtitle 2"/>
          <p:cNvSpPr>
            <a:spLocks noGrp="1"/>
          </p:cNvSpPr>
          <p:nvPr>
            <p:ph type="subTitle" idx="1"/>
          </p:nvPr>
        </p:nvSpPr>
        <p:spPr>
          <a:xfrm>
            <a:off x="5440760" y="12823089"/>
            <a:ext cx="32644556" cy="5894436"/>
          </a:xfrm>
        </p:spPr>
        <p:txBody>
          <a:bodyPr/>
          <a:lstStyle>
            <a:lvl1pPr marL="0" indent="0" algn="ctr">
              <a:buNone/>
              <a:defRPr sz="8544"/>
            </a:lvl1pPr>
            <a:lvl2pPr marL="1627632" indent="0" algn="ctr">
              <a:buNone/>
              <a:defRPr sz="7120"/>
            </a:lvl2pPr>
            <a:lvl3pPr marL="3255264" indent="0" algn="ctr">
              <a:buNone/>
              <a:defRPr sz="6408"/>
            </a:lvl3pPr>
            <a:lvl4pPr marL="4882896" indent="0" algn="ctr">
              <a:buNone/>
              <a:defRPr sz="5696"/>
            </a:lvl4pPr>
            <a:lvl5pPr marL="6510528" indent="0" algn="ctr">
              <a:buNone/>
              <a:defRPr sz="5696"/>
            </a:lvl5pPr>
            <a:lvl6pPr marL="8138160" indent="0" algn="ctr">
              <a:buNone/>
              <a:defRPr sz="5696"/>
            </a:lvl6pPr>
            <a:lvl7pPr marL="9765792" indent="0" algn="ctr">
              <a:buNone/>
              <a:defRPr sz="5696"/>
            </a:lvl7pPr>
            <a:lvl8pPr marL="11393424" indent="0" algn="ctr">
              <a:buNone/>
              <a:defRPr sz="5696"/>
            </a:lvl8pPr>
            <a:lvl9pPr marL="13021056" indent="0" algn="ctr">
              <a:buNone/>
              <a:defRPr sz="5696"/>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664715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12701569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69748" y="6086590"/>
            <a:ext cx="37541240" cy="10155612"/>
          </a:xfrm>
        </p:spPr>
        <p:txBody>
          <a:bodyPr anchor="b"/>
          <a:lstStyle>
            <a:lvl1pPr>
              <a:defRPr sz="21360"/>
            </a:lvl1pPr>
          </a:lstStyle>
          <a:p>
            <a:r>
              <a:rPr lang="en-US"/>
              <a:t>Click to edit Master title style</a:t>
            </a:r>
            <a:endParaRPr lang="en-US" dirty="0"/>
          </a:p>
        </p:txBody>
      </p:sp>
      <p:sp>
        <p:nvSpPr>
          <p:cNvPr id="3" name="Text Placeholder 2"/>
          <p:cNvSpPr>
            <a:spLocks noGrp="1"/>
          </p:cNvSpPr>
          <p:nvPr>
            <p:ph type="body" idx="1"/>
          </p:nvPr>
        </p:nvSpPr>
        <p:spPr>
          <a:xfrm>
            <a:off x="2969748" y="16338278"/>
            <a:ext cx="37541240" cy="5340596"/>
          </a:xfrm>
        </p:spPr>
        <p:txBody>
          <a:bodyPr/>
          <a:lstStyle>
            <a:lvl1pPr marL="0" indent="0">
              <a:buNone/>
              <a:defRPr sz="8544">
                <a:solidFill>
                  <a:schemeClr val="tx1">
                    <a:tint val="75000"/>
                  </a:schemeClr>
                </a:solidFill>
              </a:defRPr>
            </a:lvl1pPr>
            <a:lvl2pPr marL="1627632" indent="0">
              <a:buNone/>
              <a:defRPr sz="7120">
                <a:solidFill>
                  <a:schemeClr val="tx1">
                    <a:tint val="75000"/>
                  </a:schemeClr>
                </a:solidFill>
              </a:defRPr>
            </a:lvl2pPr>
            <a:lvl3pPr marL="3255264" indent="0">
              <a:buNone/>
              <a:defRPr sz="6408">
                <a:solidFill>
                  <a:schemeClr val="tx1">
                    <a:tint val="75000"/>
                  </a:schemeClr>
                </a:solidFill>
              </a:defRPr>
            </a:lvl3pPr>
            <a:lvl4pPr marL="4882896" indent="0">
              <a:buNone/>
              <a:defRPr sz="5696">
                <a:solidFill>
                  <a:schemeClr val="tx1">
                    <a:tint val="75000"/>
                  </a:schemeClr>
                </a:solidFill>
              </a:defRPr>
            </a:lvl4pPr>
            <a:lvl5pPr marL="6510528" indent="0">
              <a:buNone/>
              <a:defRPr sz="5696">
                <a:solidFill>
                  <a:schemeClr val="tx1">
                    <a:tint val="75000"/>
                  </a:schemeClr>
                </a:solidFill>
              </a:defRPr>
            </a:lvl5pPr>
            <a:lvl6pPr marL="8138160" indent="0">
              <a:buNone/>
              <a:defRPr sz="5696">
                <a:solidFill>
                  <a:schemeClr val="tx1">
                    <a:tint val="75000"/>
                  </a:schemeClr>
                </a:solidFill>
              </a:defRPr>
            </a:lvl6pPr>
            <a:lvl7pPr marL="9765792" indent="0">
              <a:buNone/>
              <a:defRPr sz="5696">
                <a:solidFill>
                  <a:schemeClr val="tx1">
                    <a:tint val="75000"/>
                  </a:schemeClr>
                </a:solidFill>
              </a:defRPr>
            </a:lvl7pPr>
            <a:lvl8pPr marL="11393424" indent="0">
              <a:buNone/>
              <a:defRPr sz="5696">
                <a:solidFill>
                  <a:schemeClr val="tx1">
                    <a:tint val="75000"/>
                  </a:schemeClr>
                </a:solidFill>
              </a:defRPr>
            </a:lvl8pPr>
            <a:lvl9pPr marL="13021056" indent="0">
              <a:buNone/>
              <a:defRPr sz="5696">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4A1EDF1-D5E0-41F8-B8A2-9EB19AE0DE91}" type="datetimeFigureOut">
              <a:rPr lang="en-US" smtClean="0"/>
              <a:t>10/11/2026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261609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992418"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2035075"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4A1EDF1-D5E0-41F8-B8A2-9EB19AE0DE91}" type="datetimeFigureOut">
              <a:rPr lang="en-US" smtClean="0"/>
              <a:t>10/11/2026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23058389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998087" y="1299830"/>
            <a:ext cx="37541240" cy="4718943"/>
          </a:xfrm>
        </p:spPr>
        <p:txBody>
          <a:bodyPr/>
          <a:lstStyle/>
          <a:p>
            <a:r>
              <a:rPr lang="en-US"/>
              <a:t>Click to edit Master title style</a:t>
            </a:r>
            <a:endParaRPr lang="en-US" dirty="0"/>
          </a:p>
        </p:txBody>
      </p:sp>
      <p:sp>
        <p:nvSpPr>
          <p:cNvPr id="3" name="Text Placeholder 2"/>
          <p:cNvSpPr>
            <a:spLocks noGrp="1"/>
          </p:cNvSpPr>
          <p:nvPr>
            <p:ph type="body" idx="1"/>
          </p:nvPr>
        </p:nvSpPr>
        <p:spPr>
          <a:xfrm>
            <a:off x="2998089" y="5984862"/>
            <a:ext cx="18413568"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4" name="Content Placeholder 3"/>
          <p:cNvSpPr>
            <a:spLocks noGrp="1"/>
          </p:cNvSpPr>
          <p:nvPr>
            <p:ph sz="half" idx="2"/>
          </p:nvPr>
        </p:nvSpPr>
        <p:spPr>
          <a:xfrm>
            <a:off x="2998089" y="8917951"/>
            <a:ext cx="18413568"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2035076" y="5984862"/>
            <a:ext cx="18504251"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6" name="Content Placeholder 5"/>
          <p:cNvSpPr>
            <a:spLocks noGrp="1"/>
          </p:cNvSpPr>
          <p:nvPr>
            <p:ph sz="quarter" idx="4"/>
          </p:nvPr>
        </p:nvSpPr>
        <p:spPr>
          <a:xfrm>
            <a:off x="22035076" y="8917951"/>
            <a:ext cx="18504251"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4A1EDF1-D5E0-41F8-B8A2-9EB19AE0DE91}" type="datetimeFigureOut">
              <a:rPr lang="en-US" smtClean="0"/>
              <a:t>10/11/2026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7944496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4A1EDF1-D5E0-41F8-B8A2-9EB19AE0DE91}" type="datetimeFigureOut">
              <a:rPr lang="en-US" smtClean="0"/>
              <a:t>10/11/2026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7456046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A1EDF1-D5E0-41F8-B8A2-9EB19AE0DE91}" type="datetimeFigureOut">
              <a:rPr lang="en-US" smtClean="0"/>
              <a:t>10/11/2026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0086843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Content Placeholder 2"/>
          <p:cNvSpPr>
            <a:spLocks noGrp="1"/>
          </p:cNvSpPr>
          <p:nvPr>
            <p:ph idx="1"/>
          </p:nvPr>
        </p:nvSpPr>
        <p:spPr>
          <a:xfrm>
            <a:off x="18504251" y="3515189"/>
            <a:ext cx="22035075" cy="17349880"/>
          </a:xfrm>
        </p:spPr>
        <p:txBody>
          <a:bodyPr/>
          <a:lstStyle>
            <a:lvl1pPr>
              <a:defRPr sz="11392"/>
            </a:lvl1pPr>
            <a:lvl2pPr>
              <a:defRPr sz="9968"/>
            </a:lvl2pPr>
            <a:lvl3pPr>
              <a:defRPr sz="8544"/>
            </a:lvl3pPr>
            <a:lvl4pPr>
              <a:defRPr sz="7120"/>
            </a:lvl4pPr>
            <a:lvl5pPr>
              <a:defRPr sz="7120"/>
            </a:lvl5pPr>
            <a:lvl6pPr>
              <a:defRPr sz="7120"/>
            </a:lvl6pPr>
            <a:lvl7pPr>
              <a:defRPr sz="7120"/>
            </a:lvl7pPr>
            <a:lvl8pPr>
              <a:defRPr sz="7120"/>
            </a:lvl8pPr>
            <a:lvl9pPr>
              <a:defRPr sz="712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10/11/2026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79281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Picture Placeholder 2"/>
          <p:cNvSpPr>
            <a:spLocks noGrp="1" noChangeAspect="1"/>
          </p:cNvSpPr>
          <p:nvPr>
            <p:ph type="pic" idx="1"/>
          </p:nvPr>
        </p:nvSpPr>
        <p:spPr>
          <a:xfrm>
            <a:off x="18504251" y="3515189"/>
            <a:ext cx="22035075" cy="17349880"/>
          </a:xfrm>
        </p:spPr>
        <p:txBody>
          <a:bodyPr anchor="t"/>
          <a:lstStyle>
            <a:lvl1pPr marL="0" indent="0">
              <a:buNone/>
              <a:defRPr sz="11392"/>
            </a:lvl1pPr>
            <a:lvl2pPr marL="1627632" indent="0">
              <a:buNone/>
              <a:defRPr sz="9968"/>
            </a:lvl2pPr>
            <a:lvl3pPr marL="3255264" indent="0">
              <a:buNone/>
              <a:defRPr sz="8544"/>
            </a:lvl3pPr>
            <a:lvl4pPr marL="4882896" indent="0">
              <a:buNone/>
              <a:defRPr sz="7120"/>
            </a:lvl4pPr>
            <a:lvl5pPr marL="6510528" indent="0">
              <a:buNone/>
              <a:defRPr sz="7120"/>
            </a:lvl5pPr>
            <a:lvl6pPr marL="8138160" indent="0">
              <a:buNone/>
              <a:defRPr sz="7120"/>
            </a:lvl6pPr>
            <a:lvl7pPr marL="9765792" indent="0">
              <a:buNone/>
              <a:defRPr sz="7120"/>
            </a:lvl7pPr>
            <a:lvl8pPr marL="11393424" indent="0">
              <a:buNone/>
              <a:defRPr sz="7120"/>
            </a:lvl8pPr>
            <a:lvl9pPr marL="13021056" indent="0">
              <a:buNone/>
              <a:defRPr sz="7120"/>
            </a:lvl9pPr>
          </a:lstStyle>
          <a:p>
            <a:r>
              <a:rPr lang="en-US"/>
              <a:t>Click icon to add picture</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10/11/2026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2925407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657137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148347" y="1299828"/>
            <a:ext cx="9385310" cy="2068987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992418" y="1299828"/>
            <a:ext cx="27611854" cy="20689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9359073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992418" y="1299830"/>
            <a:ext cx="37541240" cy="471894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992418" y="6499141"/>
            <a:ext cx="37541240" cy="154905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992418" y="22628314"/>
            <a:ext cx="9793367" cy="1299828"/>
          </a:xfrm>
          <a:prstGeom prst="rect">
            <a:avLst/>
          </a:prstGeom>
        </p:spPr>
        <p:txBody>
          <a:bodyPr vert="horz" lIns="91440" tIns="45720" rIns="91440" bIns="45720" rtlCol="0" anchor="ctr"/>
          <a:lstStyle>
            <a:lvl1pPr algn="l">
              <a:defRPr sz="4272">
                <a:solidFill>
                  <a:schemeClr val="tx1">
                    <a:tint val="75000"/>
                  </a:schemeClr>
                </a:solidFill>
              </a:defRPr>
            </a:lvl1pPr>
          </a:lstStyle>
          <a:p>
            <a:fld id="{64A1EDF1-D5E0-41F8-B8A2-9EB19AE0DE91}" type="datetimeFigureOut">
              <a:rPr lang="en-US" smtClean="0"/>
              <a:t>10/11/2026</a:t>
            </a:fld>
            <a:endParaRPr lang="en-US"/>
          </a:p>
        </p:txBody>
      </p:sp>
      <p:sp>
        <p:nvSpPr>
          <p:cNvPr id="5" name="Footer Placeholder 4"/>
          <p:cNvSpPr>
            <a:spLocks noGrp="1"/>
          </p:cNvSpPr>
          <p:nvPr>
            <p:ph type="ftr" sz="quarter" idx="3"/>
          </p:nvPr>
        </p:nvSpPr>
        <p:spPr>
          <a:xfrm>
            <a:off x="14418013" y="22628314"/>
            <a:ext cx="14690050" cy="1299828"/>
          </a:xfrm>
          <a:prstGeom prst="rect">
            <a:avLst/>
          </a:prstGeom>
        </p:spPr>
        <p:txBody>
          <a:bodyPr vert="horz" lIns="91440" tIns="45720" rIns="91440" bIns="45720" rtlCol="0" anchor="ctr"/>
          <a:lstStyle>
            <a:lvl1pPr algn="ctr">
              <a:defRPr sz="4272">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0740290" y="22628314"/>
            <a:ext cx="9793367" cy="1299828"/>
          </a:xfrm>
          <a:prstGeom prst="rect">
            <a:avLst/>
          </a:prstGeom>
        </p:spPr>
        <p:txBody>
          <a:bodyPr vert="horz" lIns="91440" tIns="45720" rIns="91440" bIns="45720" rtlCol="0" anchor="ctr"/>
          <a:lstStyle>
            <a:lvl1pPr algn="r">
              <a:defRPr sz="4272">
                <a:solidFill>
                  <a:schemeClr val="tx1">
                    <a:tint val="75000"/>
                  </a:schemeClr>
                </a:solidFill>
              </a:defRPr>
            </a:lvl1pPr>
          </a:lstStyle>
          <a:p>
            <a:fld id="{4EA12D7B-8FA4-4F4F-A396-2BCF30439BCF}" type="slidenum">
              <a:rPr lang="en-US" smtClean="0"/>
              <a:t>‹#›</a:t>
            </a:fld>
            <a:endParaRPr lang="en-US"/>
          </a:p>
        </p:txBody>
      </p:sp>
    </p:spTree>
    <p:extLst>
      <p:ext uri="{BB962C8B-B14F-4D97-AF65-F5344CB8AC3E}">
        <p14:creationId xmlns:p14="http://schemas.microsoft.com/office/powerpoint/2010/main" val="2887992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55264" rtl="0" eaLnBrk="1" latinLnBrk="0" hangingPunct="1">
        <a:lnSpc>
          <a:spcPct val="90000"/>
        </a:lnSpc>
        <a:spcBef>
          <a:spcPct val="0"/>
        </a:spcBef>
        <a:buNone/>
        <a:defRPr sz="15664" kern="1200">
          <a:solidFill>
            <a:schemeClr val="tx1"/>
          </a:solidFill>
          <a:latin typeface="+mj-lt"/>
          <a:ea typeface="+mj-ea"/>
          <a:cs typeface="+mj-cs"/>
        </a:defRPr>
      </a:lvl1pPr>
    </p:titleStyle>
    <p:bodyStyle>
      <a:lvl1pPr marL="813816" indent="-813816" algn="l" defTabSz="3255264" rtl="0" eaLnBrk="1" latinLnBrk="0" hangingPunct="1">
        <a:lnSpc>
          <a:spcPct val="90000"/>
        </a:lnSpc>
        <a:spcBef>
          <a:spcPts val="3560"/>
        </a:spcBef>
        <a:buFont typeface="Arial" panose="020B0604020202020204" pitchFamily="34" charset="0"/>
        <a:buChar char="•"/>
        <a:defRPr sz="9968" kern="1200">
          <a:solidFill>
            <a:schemeClr val="tx1"/>
          </a:solidFill>
          <a:latin typeface="+mn-lt"/>
          <a:ea typeface="+mn-ea"/>
          <a:cs typeface="+mn-cs"/>
        </a:defRPr>
      </a:lvl1pPr>
      <a:lvl2pPr marL="2441448" indent="-813816" algn="l" defTabSz="3255264" rtl="0" eaLnBrk="1" latinLnBrk="0" hangingPunct="1">
        <a:lnSpc>
          <a:spcPct val="90000"/>
        </a:lnSpc>
        <a:spcBef>
          <a:spcPts val="1780"/>
        </a:spcBef>
        <a:buFont typeface="Arial" panose="020B0604020202020204" pitchFamily="34" charset="0"/>
        <a:buChar char="•"/>
        <a:defRPr sz="8544" kern="1200">
          <a:solidFill>
            <a:schemeClr val="tx1"/>
          </a:solidFill>
          <a:latin typeface="+mn-lt"/>
          <a:ea typeface="+mn-ea"/>
          <a:cs typeface="+mn-cs"/>
        </a:defRPr>
      </a:lvl2pPr>
      <a:lvl3pPr marL="4069080" indent="-813816" algn="l" defTabSz="3255264" rtl="0" eaLnBrk="1" latinLnBrk="0" hangingPunct="1">
        <a:lnSpc>
          <a:spcPct val="90000"/>
        </a:lnSpc>
        <a:spcBef>
          <a:spcPts val="1780"/>
        </a:spcBef>
        <a:buFont typeface="Arial" panose="020B0604020202020204" pitchFamily="34" charset="0"/>
        <a:buChar char="•"/>
        <a:defRPr sz="7120" kern="1200">
          <a:solidFill>
            <a:schemeClr val="tx1"/>
          </a:solidFill>
          <a:latin typeface="+mn-lt"/>
          <a:ea typeface="+mn-ea"/>
          <a:cs typeface="+mn-cs"/>
        </a:defRPr>
      </a:lvl3pPr>
      <a:lvl4pPr marL="569671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4pPr>
      <a:lvl5pPr marL="7324344"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5pPr>
      <a:lvl6pPr marL="8951976"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6pPr>
      <a:lvl7pPr marL="10579608"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7pPr>
      <a:lvl8pPr marL="12207240"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8pPr>
      <a:lvl9pPr marL="1383487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9pPr>
    </p:bodyStyle>
    <p:otherStyle>
      <a:defPPr>
        <a:defRPr lang="en-US"/>
      </a:defPPr>
      <a:lvl1pPr marL="0" algn="l" defTabSz="3255264" rtl="0" eaLnBrk="1" latinLnBrk="0" hangingPunct="1">
        <a:defRPr sz="6408" kern="1200">
          <a:solidFill>
            <a:schemeClr val="tx1"/>
          </a:solidFill>
          <a:latin typeface="+mn-lt"/>
          <a:ea typeface="+mn-ea"/>
          <a:cs typeface="+mn-cs"/>
        </a:defRPr>
      </a:lvl1pPr>
      <a:lvl2pPr marL="1627632" algn="l" defTabSz="3255264" rtl="0" eaLnBrk="1" latinLnBrk="0" hangingPunct="1">
        <a:defRPr sz="6408" kern="1200">
          <a:solidFill>
            <a:schemeClr val="tx1"/>
          </a:solidFill>
          <a:latin typeface="+mn-lt"/>
          <a:ea typeface="+mn-ea"/>
          <a:cs typeface="+mn-cs"/>
        </a:defRPr>
      </a:lvl2pPr>
      <a:lvl3pPr marL="3255264" algn="l" defTabSz="3255264" rtl="0" eaLnBrk="1" latinLnBrk="0" hangingPunct="1">
        <a:defRPr sz="6408" kern="1200">
          <a:solidFill>
            <a:schemeClr val="tx1"/>
          </a:solidFill>
          <a:latin typeface="+mn-lt"/>
          <a:ea typeface="+mn-ea"/>
          <a:cs typeface="+mn-cs"/>
        </a:defRPr>
      </a:lvl3pPr>
      <a:lvl4pPr marL="4882896" algn="l" defTabSz="3255264" rtl="0" eaLnBrk="1" latinLnBrk="0" hangingPunct="1">
        <a:defRPr sz="6408" kern="1200">
          <a:solidFill>
            <a:schemeClr val="tx1"/>
          </a:solidFill>
          <a:latin typeface="+mn-lt"/>
          <a:ea typeface="+mn-ea"/>
          <a:cs typeface="+mn-cs"/>
        </a:defRPr>
      </a:lvl4pPr>
      <a:lvl5pPr marL="6510528" algn="l" defTabSz="3255264" rtl="0" eaLnBrk="1" latinLnBrk="0" hangingPunct="1">
        <a:defRPr sz="6408" kern="1200">
          <a:solidFill>
            <a:schemeClr val="tx1"/>
          </a:solidFill>
          <a:latin typeface="+mn-lt"/>
          <a:ea typeface="+mn-ea"/>
          <a:cs typeface="+mn-cs"/>
        </a:defRPr>
      </a:lvl5pPr>
      <a:lvl6pPr marL="8138160" algn="l" defTabSz="3255264" rtl="0" eaLnBrk="1" latinLnBrk="0" hangingPunct="1">
        <a:defRPr sz="6408" kern="1200">
          <a:solidFill>
            <a:schemeClr val="tx1"/>
          </a:solidFill>
          <a:latin typeface="+mn-lt"/>
          <a:ea typeface="+mn-ea"/>
          <a:cs typeface="+mn-cs"/>
        </a:defRPr>
      </a:lvl6pPr>
      <a:lvl7pPr marL="9765792" algn="l" defTabSz="3255264" rtl="0" eaLnBrk="1" latinLnBrk="0" hangingPunct="1">
        <a:defRPr sz="6408" kern="1200">
          <a:solidFill>
            <a:schemeClr val="tx1"/>
          </a:solidFill>
          <a:latin typeface="+mn-lt"/>
          <a:ea typeface="+mn-ea"/>
          <a:cs typeface="+mn-cs"/>
        </a:defRPr>
      </a:lvl7pPr>
      <a:lvl8pPr marL="11393424" algn="l" defTabSz="3255264" rtl="0" eaLnBrk="1" latinLnBrk="0" hangingPunct="1">
        <a:defRPr sz="6408" kern="1200">
          <a:solidFill>
            <a:schemeClr val="tx1"/>
          </a:solidFill>
          <a:latin typeface="+mn-lt"/>
          <a:ea typeface="+mn-ea"/>
          <a:cs typeface="+mn-cs"/>
        </a:defRPr>
      </a:lvl8pPr>
      <a:lvl9pPr marL="13021056" algn="l" defTabSz="3255264" rtl="0" eaLnBrk="1" latinLnBrk="0" hangingPunct="1">
        <a:defRPr sz="640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5.jfif"/><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99000"/>
            <a:lum/>
          </a:blip>
          <a:srcRect/>
          <a:stretch>
            <a:fillRect/>
          </a:stretch>
        </a:blipFill>
        <a:effectLst/>
      </p:bgPr>
    </p:bg>
    <p:spTree>
      <p:nvGrpSpPr>
        <p:cNvPr id="1" name=""/>
        <p:cNvGrpSpPr/>
        <p:nvPr/>
      </p:nvGrpSpPr>
      <p:grpSpPr>
        <a:xfrm>
          <a:off x="0" y="0"/>
          <a:ext cx="0" cy="0"/>
          <a:chOff x="0" y="0"/>
          <a:chExt cx="0" cy="0"/>
        </a:xfrm>
      </p:grpSpPr>
      <p:sp>
        <p:nvSpPr>
          <p:cNvPr id="62" name="Text Box 1059">
            <a:extLst>
              <a:ext uri="{FF2B5EF4-FFF2-40B4-BE49-F238E27FC236}">
                <a16:creationId xmlns:a16="http://schemas.microsoft.com/office/drawing/2014/main" id="{5FCEA758-BCEF-456B-B1A4-AECE53182BFC}"/>
              </a:ext>
            </a:extLst>
          </p:cNvPr>
          <p:cNvSpPr txBox="1">
            <a:spLocks noChangeArrowheads="1"/>
          </p:cNvSpPr>
          <p:nvPr/>
        </p:nvSpPr>
        <p:spPr bwMode="auto">
          <a:xfrm>
            <a:off x="5965581" y="4982566"/>
            <a:ext cx="30544167" cy="22159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82880" tIns="182880" rIns="182880" bIns="182880">
            <a:spAutoFit/>
          </a:bodyPr>
          <a:lstStyle>
            <a:defPPr>
              <a:defRPr lang="en-US"/>
            </a:defPPr>
            <a:lvl1pPr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5pPr>
            <a:lvl6pPr marL="2286000" algn="l" defTabSz="914400" rtl="0" eaLnBrk="1" latinLnBrk="0" hangingPunct="1">
              <a:defRPr sz="1300" kern="1200">
                <a:solidFill>
                  <a:schemeClr val="tx1"/>
                </a:solidFill>
                <a:latin typeface="Arial" panose="020B0604020202020204" pitchFamily="34" charset="0"/>
                <a:ea typeface="+mn-ea"/>
                <a:cs typeface="+mn-cs"/>
              </a:defRPr>
            </a:lvl6pPr>
            <a:lvl7pPr marL="2743200" algn="l" defTabSz="914400" rtl="0" eaLnBrk="1" latinLnBrk="0" hangingPunct="1">
              <a:defRPr sz="1300" kern="1200">
                <a:solidFill>
                  <a:schemeClr val="tx1"/>
                </a:solidFill>
                <a:latin typeface="Arial" panose="020B0604020202020204" pitchFamily="34" charset="0"/>
                <a:ea typeface="+mn-ea"/>
                <a:cs typeface="+mn-cs"/>
              </a:defRPr>
            </a:lvl7pPr>
            <a:lvl8pPr marL="3200400" algn="l" defTabSz="914400" rtl="0" eaLnBrk="1" latinLnBrk="0" hangingPunct="1">
              <a:defRPr sz="1300" kern="1200">
                <a:solidFill>
                  <a:schemeClr val="tx1"/>
                </a:solidFill>
                <a:latin typeface="Arial" panose="020B0604020202020204" pitchFamily="34" charset="0"/>
                <a:ea typeface="+mn-ea"/>
                <a:cs typeface="+mn-cs"/>
              </a:defRPr>
            </a:lvl8pPr>
            <a:lvl9pPr marL="3657600" algn="l" defTabSz="914400" rtl="0" eaLnBrk="1" latinLnBrk="0" hangingPunct="1">
              <a:defRPr sz="1300" kern="1200">
                <a:solidFill>
                  <a:schemeClr val="tx1"/>
                </a:solidFill>
                <a:latin typeface="Arial" panose="020B0604020202020204" pitchFamily="34" charset="0"/>
                <a:ea typeface="+mn-ea"/>
                <a:cs typeface="+mn-cs"/>
              </a:defRPr>
            </a:lvl9pPr>
          </a:lstStyle>
          <a:p>
            <a:pPr algn="ctr" defTabSz="4029542">
              <a:spcBef>
                <a:spcPct val="20000"/>
              </a:spcBef>
              <a:defRPr/>
            </a:pPr>
            <a:r>
              <a:rPr lang="en-US" sz="6000" b="1" dirty="0">
                <a:solidFill>
                  <a:schemeClr val="tx1"/>
                </a:solidFill>
                <a:latin typeface="Times New Roman" panose="02020603050405020304" pitchFamily="18" charset="0"/>
                <a:cs typeface="Times New Roman" panose="02020603050405020304" pitchFamily="18" charset="0"/>
              </a:rPr>
              <a:t>Critical Review of the Intersection of AI, Lifestyle, and Mental Health: Opportunities, Challenges, and the Need for a Conscious Approach</a:t>
            </a:r>
          </a:p>
        </p:txBody>
      </p:sp>
      <p:sp>
        <p:nvSpPr>
          <p:cNvPr id="63" name="AutoShape 4">
            <a:extLst>
              <a:ext uri="{FF2B5EF4-FFF2-40B4-BE49-F238E27FC236}">
                <a16:creationId xmlns:a16="http://schemas.microsoft.com/office/drawing/2014/main" id="{7F787EEC-C57D-4B19-88DC-C6D8BEEC610B}"/>
              </a:ext>
            </a:extLst>
          </p:cNvPr>
          <p:cNvSpPr>
            <a:spLocks noChangeArrowheads="1"/>
          </p:cNvSpPr>
          <p:nvPr/>
        </p:nvSpPr>
        <p:spPr bwMode="auto">
          <a:xfrm>
            <a:off x="36326508" y="4170834"/>
            <a:ext cx="5359399" cy="1342668"/>
          </a:xfrm>
          <a:prstGeom prst="roundRect">
            <a:avLst>
              <a:gd name="adj" fmla="val 7000"/>
            </a:avLst>
          </a:prstGeom>
          <a:solidFill>
            <a:schemeClr val="accent4">
              <a:lumMod val="20000"/>
              <a:lumOff val="80000"/>
            </a:schemeClr>
          </a:solidFill>
          <a:ln>
            <a:noFill/>
            <a:headEnd/>
            <a:tailEnd/>
          </a:ln>
        </p:spPr>
        <p:style>
          <a:lnRef idx="2">
            <a:schemeClr val="accent1"/>
          </a:lnRef>
          <a:fillRef idx="1">
            <a:schemeClr val="lt1"/>
          </a:fillRef>
          <a:effectRef idx="0">
            <a:schemeClr val="accent1"/>
          </a:effectRef>
          <a:fontRef idx="minor">
            <a:schemeClr val="dk1"/>
          </a:fontRef>
        </p:style>
        <p:txBody>
          <a:bodyPr wrap="square" lIns="274320" tIns="274320" rIns="274320" bIns="274320" anchor="ctr">
            <a:spAutoFit/>
          </a:bodyPr>
          <a:lstStyle/>
          <a:p>
            <a:pPr rtl="1">
              <a:defRPr/>
            </a:pPr>
            <a:r>
              <a:rPr lang="en-US" sz="4800" dirty="0">
                <a:solidFill>
                  <a:schemeClr val="tx1"/>
                </a:solidFill>
                <a:latin typeface="Times New Roman" panose="02020603050405020304" pitchFamily="18" charset="0"/>
                <a:cs typeface="Times New Roman" panose="02020603050405020304" pitchFamily="18" charset="0"/>
              </a:rPr>
              <a:t>Code:1433</a:t>
            </a:r>
            <a:endParaRPr lang="fa-IR" sz="4800" dirty="0">
              <a:solidFill>
                <a:schemeClr val="tx1"/>
              </a:solidFill>
              <a:latin typeface="Times New Roman" panose="02020603050405020304" pitchFamily="18" charset="0"/>
              <a:cs typeface="Times New Roman" panose="02020603050405020304" pitchFamily="18" charset="0"/>
            </a:endParaRPr>
          </a:p>
        </p:txBody>
      </p:sp>
      <p:sp>
        <p:nvSpPr>
          <p:cNvPr id="64" name="Rounded Rectangle 9">
            <a:extLst>
              <a:ext uri="{FF2B5EF4-FFF2-40B4-BE49-F238E27FC236}">
                <a16:creationId xmlns:a16="http://schemas.microsoft.com/office/drawing/2014/main" id="{69BCCD98-1CB6-4621-909D-4ABDA3EA51DD}"/>
              </a:ext>
            </a:extLst>
          </p:cNvPr>
          <p:cNvSpPr/>
          <p:nvPr/>
        </p:nvSpPr>
        <p:spPr>
          <a:xfrm>
            <a:off x="885328" y="4884811"/>
            <a:ext cx="2859135" cy="2821875"/>
          </a:xfrm>
          <a:prstGeom prst="roundRect">
            <a:avLst/>
          </a:prstGeom>
          <a:noFill/>
          <a:ln>
            <a:solidFill>
              <a:schemeClr val="accent1"/>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algn="ctr" rtl="1"/>
            <a:r>
              <a:rPr lang="en-US" sz="5400" dirty="0">
                <a:solidFill>
                  <a:schemeClr val="accent1"/>
                </a:solidFill>
                <a:cs typeface="B Nazanin" panose="00000400000000000000" pitchFamily="2" charset="-78"/>
              </a:rPr>
              <a:t>Author’s</a:t>
            </a:r>
            <a:r>
              <a:rPr lang="fa-IR" sz="5400" dirty="0">
                <a:solidFill>
                  <a:schemeClr val="accent1"/>
                </a:solidFill>
                <a:cs typeface="B Nazanin" panose="00000400000000000000" pitchFamily="2" charset="-78"/>
              </a:rPr>
              <a:t> </a:t>
            </a:r>
            <a:r>
              <a:rPr lang="en-US" sz="5400" dirty="0">
                <a:solidFill>
                  <a:schemeClr val="accent1"/>
                </a:solidFill>
                <a:cs typeface="B Nazanin" panose="00000400000000000000" pitchFamily="2" charset="-78"/>
              </a:rPr>
              <a:t>photo</a:t>
            </a:r>
          </a:p>
        </p:txBody>
      </p:sp>
      <p:sp>
        <p:nvSpPr>
          <p:cNvPr id="65" name="Text Placeholder 5">
            <a:extLst>
              <a:ext uri="{FF2B5EF4-FFF2-40B4-BE49-F238E27FC236}">
                <a16:creationId xmlns:a16="http://schemas.microsoft.com/office/drawing/2014/main" id="{044041E2-44E2-4EED-B6C0-FC2CE9C577D9}"/>
              </a:ext>
            </a:extLst>
          </p:cNvPr>
          <p:cNvSpPr txBox="1"/>
          <p:nvPr/>
        </p:nvSpPr>
        <p:spPr>
          <a:xfrm>
            <a:off x="2264226" y="7501281"/>
            <a:ext cx="36576000" cy="2388346"/>
          </a:xfrm>
          <a:prstGeom prst="rect">
            <a:avLst/>
          </a:prstGeom>
        </p:spPr>
        <p:txBody>
          <a:bodyPr lIns="0" tIns="0" rIns="0" bIns="0">
            <a:spAutoFit/>
          </a:bodyPr>
          <a:lstStyle>
            <a:defPPr>
              <a:defRPr kern="1200"/>
            </a:defPPr>
            <a:lvl1pPr marL="0" marR="0" indent="0" algn="l" defTabSz="3761086" rtl="0" eaLnBrk="1" fontAlgn="auto" latinLnBrk="0" hangingPunct="1">
              <a:lnSpc>
                <a:spcPct val="100000"/>
              </a:lnSpc>
              <a:spcBef>
                <a:spcPct val="20000"/>
              </a:spcBef>
              <a:spcAft>
                <a:spcPct val="0"/>
              </a:spcAft>
              <a:buClrTx/>
              <a:buSzTx/>
              <a:buFont typeface="Arial" pitchFamily="34" charset="0"/>
              <a:buNone/>
              <a:defRPr sz="6000" kern="1200" baseline="0">
                <a:solidFill>
                  <a:schemeClr val="tx2"/>
                </a:solidFill>
                <a:latin typeface="Franklin Gothic Heavy" pitchFamily="34" charset="0"/>
                <a:ea typeface="+mn-ea"/>
                <a:cs typeface="+mn-cs"/>
              </a:defRPr>
            </a:lvl1pPr>
            <a:lvl2pPr marL="1880543" indent="0" algn="l" defTabSz="3761086" rtl="0" eaLnBrk="1" latinLnBrk="0" hangingPunct="1">
              <a:spcBef>
                <a:spcPct val="20000"/>
              </a:spcBef>
              <a:buFontTx/>
              <a:buNone/>
              <a:defRPr sz="11500" kern="1200">
                <a:solidFill>
                  <a:schemeClr val="tx1"/>
                </a:solidFill>
                <a:latin typeface="+mn-lt"/>
                <a:ea typeface="+mn-ea"/>
                <a:cs typeface="+mn-cs"/>
              </a:defRPr>
            </a:lvl2pPr>
            <a:lvl3pPr marL="3761086" indent="0" algn="l" defTabSz="3761086" rtl="0" eaLnBrk="1" latinLnBrk="0" hangingPunct="1">
              <a:spcBef>
                <a:spcPct val="20000"/>
              </a:spcBef>
              <a:buFontTx/>
              <a:buNone/>
              <a:defRPr sz="9900" kern="1200">
                <a:solidFill>
                  <a:schemeClr val="tx1"/>
                </a:solidFill>
                <a:latin typeface="+mn-lt"/>
                <a:ea typeface="+mn-ea"/>
                <a:cs typeface="+mn-cs"/>
              </a:defRPr>
            </a:lvl3pPr>
            <a:lvl4pPr marL="5641629" indent="0" algn="l" defTabSz="3761086" rtl="0" eaLnBrk="1" latinLnBrk="0" hangingPunct="1">
              <a:spcBef>
                <a:spcPct val="20000"/>
              </a:spcBef>
              <a:buFontTx/>
              <a:buNone/>
              <a:defRPr sz="8200" kern="1200">
                <a:solidFill>
                  <a:schemeClr val="tx1"/>
                </a:solidFill>
                <a:latin typeface="+mn-lt"/>
                <a:ea typeface="+mn-ea"/>
                <a:cs typeface="+mn-cs"/>
              </a:defRPr>
            </a:lvl4pPr>
            <a:lvl5pPr marL="7522172" indent="0" algn="l" defTabSz="3761086" rtl="0" eaLnBrk="1" latinLnBrk="0" hangingPunct="1">
              <a:spcBef>
                <a:spcPct val="20000"/>
              </a:spcBef>
              <a:buFontTx/>
              <a:buNone/>
              <a:defRPr sz="8200" kern="1200">
                <a:solidFill>
                  <a:schemeClr val="tx1"/>
                </a:solidFill>
                <a:latin typeface="+mn-lt"/>
                <a:ea typeface="+mn-ea"/>
                <a:cs typeface="+mn-cs"/>
              </a:defRPr>
            </a:lvl5pPr>
            <a:lvl6pPr marL="10342988"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6pPr>
            <a:lvl7pPr marL="12223531"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7pPr>
            <a:lvl8pPr marL="14104074"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8pPr>
            <a:lvl9pPr marL="15984617"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9pPr>
          </a:lstStyle>
          <a:p>
            <a:pPr algn="ctr"/>
            <a:r>
              <a:rPr lang="en-US" sz="4000" dirty="0">
                <a:latin typeface="Times New Roman" panose="02020603050405020304" pitchFamily="18" charset="0"/>
                <a:cs typeface="Times New Roman" panose="02020603050405020304" pitchFamily="18" charset="0"/>
              </a:rPr>
              <a:t>Seyyed Mohmmad Shayan Izadi¹, Samira Shariati Najafabadi¹,²*</a:t>
            </a:r>
          </a:p>
          <a:p>
            <a:pPr algn="ctr"/>
            <a:r>
              <a:rPr lang="en-US" sz="3200" dirty="0">
                <a:solidFill>
                  <a:srgbClr val="000001"/>
                </a:solidFill>
                <a:latin typeface="Times New Roman" panose="02020603050405020304" pitchFamily="18" charset="0"/>
                <a:cs typeface="Times New Roman" panose="02020603050405020304" pitchFamily="18" charset="0"/>
              </a:rPr>
              <a:t>(1) Department of Medicine, </a:t>
            </a:r>
            <a:r>
              <a:rPr lang="en-US" sz="3200" dirty="0" err="1">
                <a:solidFill>
                  <a:srgbClr val="000001"/>
                </a:solidFill>
                <a:latin typeface="Times New Roman" panose="02020603050405020304" pitchFamily="18" charset="0"/>
                <a:cs typeface="Times New Roman" panose="02020603050405020304" pitchFamily="18" charset="0"/>
              </a:rPr>
              <a:t>Na.C</a:t>
            </a:r>
            <a:r>
              <a:rPr lang="en-US" sz="3200" dirty="0">
                <a:solidFill>
                  <a:srgbClr val="000001"/>
                </a:solidFill>
                <a:latin typeface="Times New Roman" panose="02020603050405020304" pitchFamily="18" charset="0"/>
                <a:cs typeface="Times New Roman" panose="02020603050405020304" pitchFamily="18" charset="0"/>
              </a:rPr>
              <a:t>., Islamic Azad University, </a:t>
            </a:r>
            <a:r>
              <a:rPr lang="en-US" sz="3200" dirty="0" err="1">
                <a:solidFill>
                  <a:srgbClr val="000001"/>
                </a:solidFill>
                <a:latin typeface="Times New Roman" panose="02020603050405020304" pitchFamily="18" charset="0"/>
                <a:cs typeface="Times New Roman" panose="02020603050405020304" pitchFamily="18" charset="0"/>
              </a:rPr>
              <a:t>Najafabad</a:t>
            </a:r>
            <a:r>
              <a:rPr lang="en-US" sz="3200" dirty="0">
                <a:solidFill>
                  <a:srgbClr val="000001"/>
                </a:solidFill>
                <a:latin typeface="Times New Roman" panose="02020603050405020304" pitchFamily="18" charset="0"/>
                <a:cs typeface="Times New Roman" panose="02020603050405020304" pitchFamily="18" charset="0"/>
              </a:rPr>
              <a:t>, Iran</a:t>
            </a:r>
          </a:p>
          <a:p>
            <a:pPr algn="ctr"/>
            <a:r>
              <a:rPr lang="en-US" sz="3200" dirty="0">
                <a:solidFill>
                  <a:srgbClr val="000001"/>
                </a:solidFill>
                <a:latin typeface="Times New Roman" panose="02020603050405020304" pitchFamily="18" charset="0"/>
                <a:cs typeface="Times New Roman" panose="02020603050405020304" pitchFamily="18" charset="0"/>
              </a:rPr>
              <a:t>(2) Clinical Research Development Center, </a:t>
            </a:r>
            <a:r>
              <a:rPr lang="en-US" sz="3200" dirty="0" err="1">
                <a:solidFill>
                  <a:srgbClr val="000001"/>
                </a:solidFill>
                <a:latin typeface="Times New Roman" panose="02020603050405020304" pitchFamily="18" charset="0"/>
                <a:cs typeface="Times New Roman" panose="02020603050405020304" pitchFamily="18" charset="0"/>
              </a:rPr>
              <a:t>Na.C</a:t>
            </a:r>
            <a:r>
              <a:rPr lang="en-US" sz="3200" dirty="0">
                <a:solidFill>
                  <a:srgbClr val="000001"/>
                </a:solidFill>
                <a:latin typeface="Times New Roman" panose="02020603050405020304" pitchFamily="18" charset="0"/>
                <a:cs typeface="Times New Roman" panose="02020603050405020304" pitchFamily="18" charset="0"/>
              </a:rPr>
              <a:t>., Islamic Azad University, </a:t>
            </a:r>
            <a:r>
              <a:rPr lang="en-US" sz="3200" dirty="0" err="1">
                <a:solidFill>
                  <a:srgbClr val="000001"/>
                </a:solidFill>
                <a:latin typeface="Times New Roman" panose="02020603050405020304" pitchFamily="18" charset="0"/>
                <a:cs typeface="Times New Roman" panose="02020603050405020304" pitchFamily="18" charset="0"/>
              </a:rPr>
              <a:t>Najafabad</a:t>
            </a:r>
            <a:r>
              <a:rPr lang="en-US" sz="3200" dirty="0">
                <a:solidFill>
                  <a:srgbClr val="000001"/>
                </a:solidFill>
                <a:latin typeface="Times New Roman" panose="02020603050405020304" pitchFamily="18" charset="0"/>
                <a:cs typeface="Times New Roman" panose="02020603050405020304" pitchFamily="18" charset="0"/>
              </a:rPr>
              <a:t>, Iran</a:t>
            </a:r>
            <a:endParaRPr lang="en-US" sz="3200" dirty="0">
              <a:solidFill>
                <a:srgbClr val="000001"/>
              </a:solidFill>
              <a:latin typeface="Times New Roman" panose="02020603050405020304" pitchFamily="18" charset="0"/>
              <a:cs typeface="Times New Roman" panose="02020603050405020304" pitchFamily="18" charset="0"/>
              <a:sym typeface="Open Sauce"/>
            </a:endParaRPr>
          </a:p>
          <a:p>
            <a:pPr algn="ctr"/>
            <a:endParaRPr lang="en-US" sz="3200" dirty="0">
              <a:solidFill>
                <a:srgbClr val="235078"/>
              </a:solidFill>
              <a:latin typeface="Times New Roman" panose="02020603050405020304" pitchFamily="18" charset="0"/>
              <a:cs typeface="Times New Roman" panose="02020603050405020304" pitchFamily="18" charset="0"/>
            </a:endParaRPr>
          </a:p>
        </p:txBody>
      </p:sp>
      <p:sp>
        <p:nvSpPr>
          <p:cNvPr id="66" name="Rectangle 10">
            <a:extLst>
              <a:ext uri="{FF2B5EF4-FFF2-40B4-BE49-F238E27FC236}">
                <a16:creationId xmlns:a16="http://schemas.microsoft.com/office/drawing/2014/main" id="{BD69687D-5543-46AE-AC86-3F40CDEDE143}"/>
              </a:ext>
            </a:extLst>
          </p:cNvPr>
          <p:cNvSpPr>
            <a:spLocks noChangeArrowheads="1"/>
          </p:cNvSpPr>
          <p:nvPr/>
        </p:nvSpPr>
        <p:spPr bwMode="auto">
          <a:xfrm>
            <a:off x="402867" y="10154779"/>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Backgrounds</a:t>
            </a:r>
          </a:p>
        </p:txBody>
      </p:sp>
      <p:sp>
        <p:nvSpPr>
          <p:cNvPr id="67" name="Rectangle 10">
            <a:extLst>
              <a:ext uri="{FF2B5EF4-FFF2-40B4-BE49-F238E27FC236}">
                <a16:creationId xmlns:a16="http://schemas.microsoft.com/office/drawing/2014/main" id="{86181FC3-D5A6-401B-8FE2-92C964237E69}"/>
              </a:ext>
            </a:extLst>
          </p:cNvPr>
          <p:cNvSpPr>
            <a:spLocks noChangeArrowheads="1"/>
          </p:cNvSpPr>
          <p:nvPr/>
        </p:nvSpPr>
        <p:spPr bwMode="auto">
          <a:xfrm>
            <a:off x="11221983" y="10174884"/>
            <a:ext cx="20713588"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Findings</a:t>
            </a:r>
          </a:p>
        </p:txBody>
      </p:sp>
      <p:sp>
        <p:nvSpPr>
          <p:cNvPr id="68" name="Rectangle 10">
            <a:extLst>
              <a:ext uri="{FF2B5EF4-FFF2-40B4-BE49-F238E27FC236}">
                <a16:creationId xmlns:a16="http://schemas.microsoft.com/office/drawing/2014/main" id="{C1EB03CE-E92B-48C4-A5CF-A6A1992777A0}"/>
              </a:ext>
            </a:extLst>
          </p:cNvPr>
          <p:cNvSpPr>
            <a:spLocks noChangeArrowheads="1"/>
          </p:cNvSpPr>
          <p:nvPr/>
        </p:nvSpPr>
        <p:spPr bwMode="auto">
          <a:xfrm>
            <a:off x="33148724" y="10141121"/>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Conclusion</a:t>
            </a:r>
          </a:p>
        </p:txBody>
      </p:sp>
      <p:sp>
        <p:nvSpPr>
          <p:cNvPr id="71" name="Rectangle 10">
            <a:extLst>
              <a:ext uri="{FF2B5EF4-FFF2-40B4-BE49-F238E27FC236}">
                <a16:creationId xmlns:a16="http://schemas.microsoft.com/office/drawing/2014/main" id="{915E473E-97C4-4EC4-A3BC-07695BAC4C28}"/>
              </a:ext>
            </a:extLst>
          </p:cNvPr>
          <p:cNvSpPr>
            <a:spLocks noChangeArrowheads="1"/>
          </p:cNvSpPr>
          <p:nvPr/>
        </p:nvSpPr>
        <p:spPr bwMode="auto">
          <a:xfrm>
            <a:off x="402867" y="17002754"/>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Methods</a:t>
            </a:r>
          </a:p>
        </p:txBody>
      </p:sp>
      <p:sp>
        <p:nvSpPr>
          <p:cNvPr id="72" name="Rectangle 10">
            <a:extLst>
              <a:ext uri="{FF2B5EF4-FFF2-40B4-BE49-F238E27FC236}">
                <a16:creationId xmlns:a16="http://schemas.microsoft.com/office/drawing/2014/main" id="{607EAE84-951F-4EAB-B7B6-2D55C5003988}"/>
              </a:ext>
            </a:extLst>
          </p:cNvPr>
          <p:cNvSpPr>
            <a:spLocks noChangeArrowheads="1"/>
          </p:cNvSpPr>
          <p:nvPr/>
        </p:nvSpPr>
        <p:spPr bwMode="auto">
          <a:xfrm>
            <a:off x="33276641" y="17973400"/>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a:r>
              <a:rPr lang="en-US" sz="3600" b="1" dirty="0">
                <a:solidFill>
                  <a:schemeClr val="bg1"/>
                </a:solidFill>
                <a:latin typeface="Times New Roman Bold"/>
                <a:ea typeface="Times New Roman Bold"/>
                <a:cs typeface="Times New Roman Bold"/>
                <a:sym typeface="Times New Roman Bold"/>
              </a:rPr>
              <a:t>References</a:t>
            </a:r>
          </a:p>
        </p:txBody>
      </p:sp>
      <p:sp>
        <p:nvSpPr>
          <p:cNvPr id="73" name="TextBox 72">
            <a:extLst>
              <a:ext uri="{FF2B5EF4-FFF2-40B4-BE49-F238E27FC236}">
                <a16:creationId xmlns:a16="http://schemas.microsoft.com/office/drawing/2014/main" id="{78ACE6C8-764A-491B-97C3-71DD70C00B3C}"/>
              </a:ext>
            </a:extLst>
          </p:cNvPr>
          <p:cNvSpPr txBox="1"/>
          <p:nvPr/>
        </p:nvSpPr>
        <p:spPr>
          <a:xfrm>
            <a:off x="402868" y="11245386"/>
            <a:ext cx="9601200" cy="5016758"/>
          </a:xfrm>
          <a:prstGeom prst="rect">
            <a:avLst/>
          </a:prstGeom>
          <a:noFill/>
        </p:spPr>
        <p:txBody>
          <a:bodyPr wrap="square" rtlCol="0">
            <a:spAutoFit/>
          </a:bodyPr>
          <a:lstStyle>
            <a:defPPr>
              <a:defRPr kern="1200"/>
            </a:defPPr>
          </a:lstStyle>
          <a:p>
            <a:pPr algn="just"/>
            <a:r>
              <a:rPr lang="en-US" sz="3200" dirty="0">
                <a:latin typeface="Times New Roman" panose="02020603050405020304" pitchFamily="18" charset="0"/>
                <a:ea typeface="Open Sans" panose="020B0606030504020204" pitchFamily="34" charset="0"/>
                <a:cs typeface="Times New Roman" panose="02020603050405020304" pitchFamily="18" charset="0"/>
              </a:rPr>
              <a:t>Although Artificial intelligence (AI) integration into lifestyle medicine and mental health holds great promise for improving people's nutrition and preventing diseases, the blind use of algorithmic recommendations carries hidden dangers (1). People with poor AI literacy might misunderstand AI recommendations and become overly dependent on them, leading to unhealthy decisions (1-3). The purpose of this study is to go beyond the optimistic viewpoint and critically evaluate the drawbacks and limitations of this trend..</a:t>
            </a:r>
            <a:endParaRPr lang="en-US" sz="3200" dirty="0">
              <a:solidFill>
                <a:srgbClr val="000001"/>
              </a:solidFill>
              <a:latin typeface="Times New Roman"/>
              <a:cs typeface="Times New Roman"/>
            </a:endParaRPr>
          </a:p>
        </p:txBody>
      </p:sp>
      <p:sp>
        <p:nvSpPr>
          <p:cNvPr id="76" name="TextBox 75">
            <a:extLst>
              <a:ext uri="{FF2B5EF4-FFF2-40B4-BE49-F238E27FC236}">
                <a16:creationId xmlns:a16="http://schemas.microsoft.com/office/drawing/2014/main" id="{82745442-14D6-454C-AEAA-7ECB778143F4}"/>
              </a:ext>
            </a:extLst>
          </p:cNvPr>
          <p:cNvSpPr txBox="1"/>
          <p:nvPr/>
        </p:nvSpPr>
        <p:spPr>
          <a:xfrm>
            <a:off x="33276641" y="11722068"/>
            <a:ext cx="9473283" cy="2062103"/>
          </a:xfrm>
          <a:prstGeom prst="rect">
            <a:avLst/>
          </a:prstGeom>
          <a:noFill/>
        </p:spPr>
        <p:txBody>
          <a:bodyPr wrap="square" rtlCol="0">
            <a:spAutoFit/>
          </a:bodyPr>
          <a:lstStyle>
            <a:defPPr>
              <a:defRPr kern="1200"/>
            </a:defPPr>
          </a:lstStyle>
          <a:p>
            <a:pPr algn="just"/>
            <a:r>
              <a:rPr lang="en-US" sz="3200" dirty="0">
                <a:solidFill>
                  <a:srgbClr val="000001"/>
                </a:solidFill>
                <a:latin typeface="Times New Roman"/>
                <a:ea typeface="Times New Roman"/>
                <a:cs typeface="Times New Roman"/>
                <a:sym typeface="Times New Roman"/>
              </a:rPr>
              <a:t>Conclusion: AI cannot be considered a perfect solution. It is necessary to use AI critically and improve digital literacy in order to make autonomous and informed health decisions.</a:t>
            </a:r>
          </a:p>
        </p:txBody>
      </p:sp>
      <p:sp>
        <p:nvSpPr>
          <p:cNvPr id="84" name="TextBox 37">
            <a:extLst>
              <a:ext uri="{FF2B5EF4-FFF2-40B4-BE49-F238E27FC236}">
                <a16:creationId xmlns:a16="http://schemas.microsoft.com/office/drawing/2014/main" id="{0CE218E2-C10E-4C6A-95F2-0A69ECC1C187}"/>
              </a:ext>
            </a:extLst>
          </p:cNvPr>
          <p:cNvSpPr txBox="1"/>
          <p:nvPr/>
        </p:nvSpPr>
        <p:spPr>
          <a:xfrm>
            <a:off x="33340599" y="19099045"/>
            <a:ext cx="9729118" cy="3447098"/>
          </a:xfrm>
          <a:prstGeom prst="rect">
            <a:avLst/>
          </a:prstGeom>
        </p:spPr>
        <p:txBody>
          <a:bodyPr wrap="square" lIns="0" tIns="0" rIns="0" bIns="0" rtlCol="0" anchor="t">
            <a:spAutoFit/>
          </a:bodyPr>
          <a:lstStyle/>
          <a:p>
            <a:pPr algn="l"/>
            <a:r>
              <a:rPr lang="en-US" sz="3200" dirty="0">
                <a:solidFill>
                  <a:srgbClr val="000001"/>
                </a:solidFill>
                <a:latin typeface="Times New Roman"/>
                <a:ea typeface="Times New Roman"/>
                <a:cs typeface="Times New Roman"/>
                <a:sym typeface="Times New Roman"/>
              </a:rPr>
              <a:t>1. Lee Y, et al. Exploring artificial intelligence literacy's role in healthy behaviors and mental health. World Journal of Psychiatry. 2026;16(1):110249.</a:t>
            </a:r>
          </a:p>
          <a:p>
            <a:pPr algn="l"/>
            <a:r>
              <a:rPr lang="en-US" sz="3200" dirty="0">
                <a:solidFill>
                  <a:srgbClr val="000001"/>
                </a:solidFill>
                <a:latin typeface="Times New Roman"/>
                <a:ea typeface="Times New Roman"/>
                <a:cs typeface="Times New Roman"/>
                <a:sym typeface="Times New Roman"/>
              </a:rPr>
              <a:t>2. Yousefi M, et al. Artificial intelligence in health promotion and disease reduction: A rapid review. 2025.</a:t>
            </a:r>
          </a:p>
          <a:p>
            <a:pPr algn="l"/>
            <a:r>
              <a:rPr lang="en-US" sz="3200" dirty="0">
                <a:solidFill>
                  <a:srgbClr val="000001"/>
                </a:solidFill>
                <a:latin typeface="Times New Roman"/>
                <a:ea typeface="Times New Roman"/>
                <a:cs typeface="Times New Roman"/>
                <a:sym typeface="Times New Roman"/>
              </a:rPr>
              <a:t>3. Saeed A, Nashwan AJ. Artificial intelligence in lifestyle medicine: Enhancing</a:t>
            </a:r>
          </a:p>
        </p:txBody>
      </p:sp>
      <p:sp>
        <p:nvSpPr>
          <p:cNvPr id="9" name="Rectangle 2">
            <a:extLst>
              <a:ext uri="{FF2B5EF4-FFF2-40B4-BE49-F238E27FC236}">
                <a16:creationId xmlns:a16="http://schemas.microsoft.com/office/drawing/2014/main" id="{B9B3D83F-BBF4-4E4F-A46F-4B4BC9E85FD0}"/>
              </a:ext>
            </a:extLst>
          </p:cNvPr>
          <p:cNvSpPr>
            <a:spLocks noChangeArrowheads="1"/>
          </p:cNvSpPr>
          <p:nvPr/>
        </p:nvSpPr>
        <p:spPr bwMode="auto">
          <a:xfrm>
            <a:off x="0" y="0"/>
            <a:ext cx="43526075" cy="457200"/>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63480" rIns="0" bIns="-6348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100" b="0" i="0" u="none" strike="noStrike" cap="none" normalizeH="0" baseline="0">
                <a:ln>
                  <a:noFill/>
                </a:ln>
                <a:solidFill>
                  <a:srgbClr val="1F1F1F"/>
                </a:solidFill>
                <a:effectLst/>
                <a:latin typeface="inherit"/>
              </a:rPr>
              <a:t>if available</a:t>
            </a:r>
            <a:r>
              <a:rPr kumimoji="0" lang="en-US" altLang="en-US" sz="4000" b="0" i="0" u="none" strike="noStrike" cap="none" normalizeH="0" baseline="0">
                <a:ln>
                  <a:noFill/>
                </a:ln>
                <a:solidFill>
                  <a:schemeClr val="tx1"/>
                </a:solidFill>
                <a:effectLst/>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96" name="Text Box 6">
            <a:extLst>
              <a:ext uri="{FF2B5EF4-FFF2-40B4-BE49-F238E27FC236}">
                <a16:creationId xmlns:a16="http://schemas.microsoft.com/office/drawing/2014/main" id="{BC3C95CE-436E-4FC3-8AAD-2B0E1BCB16FE}"/>
              </a:ext>
            </a:extLst>
          </p:cNvPr>
          <p:cNvSpPr txBox="1">
            <a:spLocks noChangeArrowheads="1"/>
          </p:cNvSpPr>
          <p:nvPr/>
        </p:nvSpPr>
        <p:spPr bwMode="auto">
          <a:xfrm>
            <a:off x="276963" y="18187624"/>
            <a:ext cx="9727104" cy="26007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algn="just"/>
            <a:r>
              <a:rPr lang="en-US" sz="3200" dirty="0">
                <a:solidFill>
                  <a:srgbClr val="000001"/>
                </a:solidFill>
                <a:latin typeface="Times New Roman"/>
                <a:ea typeface="Times New Roman"/>
                <a:cs typeface="Times New Roman"/>
                <a:sym typeface="Times New Roman"/>
              </a:rPr>
              <a:t>A narrative review was conducted by searching major scientific databases, such as PubMed. The search was performed using keywords related to artificial intelligence, healthy lifestyle, mental health, digital health, and health literacy.</a:t>
            </a:r>
            <a:endParaRPr lang="en-US" sz="3200" dirty="0">
              <a:solidFill>
                <a:srgbClr val="000001"/>
              </a:solidFill>
              <a:latin typeface="Times New Roman"/>
              <a:cs typeface="Times New Roman"/>
            </a:endParaRPr>
          </a:p>
        </p:txBody>
      </p:sp>
      <p:sp>
        <p:nvSpPr>
          <p:cNvPr id="98" name="TextBox 97">
            <a:extLst>
              <a:ext uri="{FF2B5EF4-FFF2-40B4-BE49-F238E27FC236}">
                <a16:creationId xmlns:a16="http://schemas.microsoft.com/office/drawing/2014/main" id="{16CE5E7F-6469-44C6-AA51-B785B103A619}"/>
              </a:ext>
            </a:extLst>
          </p:cNvPr>
          <p:cNvSpPr txBox="1"/>
          <p:nvPr/>
        </p:nvSpPr>
        <p:spPr>
          <a:xfrm>
            <a:off x="11221983" y="11398107"/>
            <a:ext cx="20713588" cy="2554545"/>
          </a:xfrm>
          <a:prstGeom prst="rect">
            <a:avLst/>
          </a:prstGeom>
          <a:noFill/>
        </p:spPr>
        <p:txBody>
          <a:bodyPr wrap="square" rtlCol="0">
            <a:spAutoFit/>
          </a:bodyPr>
          <a:lstStyle>
            <a:defPPr>
              <a:defRPr kern="1200"/>
            </a:defPPr>
          </a:lstStyle>
          <a:p>
            <a:pPr algn="just"/>
            <a:r>
              <a:rPr lang="en-US" sz="3200" dirty="0">
                <a:latin typeface="Times New Roman" panose="02020603050405020304" pitchFamily="18" charset="0"/>
                <a:ea typeface="Open Sans" panose="020B0606030504020204" pitchFamily="34" charset="0"/>
                <a:cs typeface="Times New Roman" panose="02020603050405020304" pitchFamily="18" charset="0"/>
              </a:rPr>
              <a:t>Finding: Results show that, besides the benefits of digital technologies, AI literacy has become a crucial determinant affecting healthy behavior (2). People with high AI literacy are more likely to think and behave positively, while those with low AI literacy are more vulnerable to misunderstanding (2). Moreover, structural problems such as algorithmic bias, data privacy, and regulatory issues must be considered (1, 4). Special attention should be paid to education and user-centered design among digitally disadvantaged groups (2, 5).</a:t>
            </a:r>
          </a:p>
        </p:txBody>
      </p:sp>
      <p:sp>
        <p:nvSpPr>
          <p:cNvPr id="99" name="Text Box 6">
            <a:extLst>
              <a:ext uri="{FF2B5EF4-FFF2-40B4-BE49-F238E27FC236}">
                <a16:creationId xmlns:a16="http://schemas.microsoft.com/office/drawing/2014/main" id="{B736FB75-C98F-40ED-A29C-684FE7581D07}"/>
              </a:ext>
            </a:extLst>
          </p:cNvPr>
          <p:cNvSpPr txBox="1">
            <a:spLocks noChangeArrowheads="1"/>
          </p:cNvSpPr>
          <p:nvPr/>
        </p:nvSpPr>
        <p:spPr bwMode="auto">
          <a:xfrm>
            <a:off x="22334550" y="11570410"/>
            <a:ext cx="10058400" cy="6309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endParaRPr lang="en-US" sz="3200" dirty="0">
              <a:solidFill>
                <a:srgbClr val="000001"/>
              </a:solidFill>
              <a:latin typeface="Times New Roman"/>
              <a:cs typeface="Times New Roman"/>
            </a:endParaRPr>
          </a:p>
        </p:txBody>
      </p:sp>
      <p:pic>
        <p:nvPicPr>
          <p:cNvPr id="4" name="Picture 3">
            <a:extLst>
              <a:ext uri="{FF2B5EF4-FFF2-40B4-BE49-F238E27FC236}">
                <a16:creationId xmlns:a16="http://schemas.microsoft.com/office/drawing/2014/main" id="{347617BA-5E56-0F36-5F24-4A03C405E960}"/>
              </a:ext>
            </a:extLst>
          </p:cNvPr>
          <p:cNvPicPr>
            <a:picLocks noChangeAspect="1"/>
          </p:cNvPicPr>
          <p:nvPr/>
        </p:nvPicPr>
        <p:blipFill>
          <a:blip r:embed="rId3"/>
          <a:stretch>
            <a:fillRect/>
          </a:stretch>
        </p:blipFill>
        <p:spPr>
          <a:xfrm>
            <a:off x="11221983" y="14474877"/>
            <a:ext cx="20713588" cy="9939286"/>
          </a:xfrm>
          <a:prstGeom prst="rect">
            <a:avLst/>
          </a:prstGeom>
        </p:spPr>
      </p:pic>
      <p:pic>
        <p:nvPicPr>
          <p:cNvPr id="8" name="Picture 7">
            <a:extLst>
              <a:ext uri="{FF2B5EF4-FFF2-40B4-BE49-F238E27FC236}">
                <a16:creationId xmlns:a16="http://schemas.microsoft.com/office/drawing/2014/main" id="{144AC8FB-CF62-E7B9-1181-B576ACC4BAD6}"/>
              </a:ext>
            </a:extLst>
          </p:cNvPr>
          <p:cNvPicPr>
            <a:picLocks noChangeAspect="1"/>
          </p:cNvPicPr>
          <p:nvPr/>
        </p:nvPicPr>
        <p:blipFill>
          <a:blip r:embed="rId4"/>
          <a:stretch>
            <a:fillRect/>
          </a:stretch>
        </p:blipFill>
        <p:spPr>
          <a:xfrm>
            <a:off x="33276641" y="14491818"/>
            <a:ext cx="9473282" cy="2904522"/>
          </a:xfrm>
          <a:prstGeom prst="rect">
            <a:avLst/>
          </a:prstGeom>
        </p:spPr>
      </p:pic>
      <p:pic>
        <p:nvPicPr>
          <p:cNvPr id="11" name="Picture 10">
            <a:extLst>
              <a:ext uri="{FF2B5EF4-FFF2-40B4-BE49-F238E27FC236}">
                <a16:creationId xmlns:a16="http://schemas.microsoft.com/office/drawing/2014/main" id="{DAD44339-179D-195D-4E00-F7B21C22CACE}"/>
              </a:ext>
            </a:extLst>
          </p:cNvPr>
          <p:cNvPicPr>
            <a:picLocks noChangeAspect="1"/>
          </p:cNvPicPr>
          <p:nvPr/>
        </p:nvPicPr>
        <p:blipFill>
          <a:blip r:embed="rId5"/>
          <a:stretch>
            <a:fillRect/>
          </a:stretch>
        </p:blipFill>
        <p:spPr>
          <a:xfrm>
            <a:off x="456358" y="20788336"/>
            <a:ext cx="9547709" cy="3233152"/>
          </a:xfrm>
          <a:prstGeom prst="rect">
            <a:avLst/>
          </a:prstGeom>
        </p:spPr>
      </p:pic>
      <p:pic>
        <p:nvPicPr>
          <p:cNvPr id="13" name="Picture 12">
            <a:extLst>
              <a:ext uri="{FF2B5EF4-FFF2-40B4-BE49-F238E27FC236}">
                <a16:creationId xmlns:a16="http://schemas.microsoft.com/office/drawing/2014/main" id="{92A22B67-1042-5C75-19DD-990A00A04DD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85328" y="4883178"/>
            <a:ext cx="2971942" cy="3040814"/>
          </a:xfrm>
          <a:prstGeom prst="rect">
            <a:avLst/>
          </a:prstGeom>
        </p:spPr>
      </p:pic>
    </p:spTree>
    <p:extLst>
      <p:ext uri="{BB962C8B-B14F-4D97-AF65-F5344CB8AC3E}">
        <p14:creationId xmlns:p14="http://schemas.microsoft.com/office/powerpoint/2010/main" val="278490973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861</TotalTime>
  <Words>398</Words>
  <Application>Microsoft Office PowerPoint</Application>
  <PresentationFormat>Custom</PresentationFormat>
  <Paragraphs>19</Paragraphs>
  <Slides>1</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vt:i4>
      </vt:variant>
    </vt:vector>
  </HeadingPairs>
  <TitlesOfParts>
    <vt:vector size="10" baseType="lpstr">
      <vt:lpstr>Arial</vt:lpstr>
      <vt:lpstr>B Nazanin</vt:lpstr>
      <vt:lpstr>Calibri</vt:lpstr>
      <vt:lpstr>Calibri Light</vt:lpstr>
      <vt:lpstr>inherit</vt:lpstr>
      <vt:lpstr>Libre Baskerville</vt:lpstr>
      <vt:lpstr>Times New Roman</vt:lpstr>
      <vt:lpstr>Times New Roman Bold</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Amir sh</dc:creator>
  <cp:lastModifiedBy>sh iz</cp:lastModifiedBy>
  <cp:revision>28</cp:revision>
  <dcterms:created xsi:type="dcterms:W3CDTF">2026-09-07T19:22:54Z</dcterms:created>
  <dcterms:modified xsi:type="dcterms:W3CDTF">2026-10-11T17:54:35Z</dcterms:modified>
</cp:coreProperties>
</file>