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435" y="4631686"/>
            <a:ext cx="23914635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هوش مصنوعی و یادگیری ماشین برای انتخاب بیمار و پیش‌بینی پیامد در جراحی چاقی: یک مطالعه مروری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2588" y="4177898"/>
            <a:ext cx="3422998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</a:t>
            </a:r>
            <a:r>
              <a:rPr lang="en-US" sz="4800" dirty="0"/>
              <a:t>1380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5516802" y="6622058"/>
            <a:ext cx="28953444" cy="28069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احمد اسحاقی حسن آبادی (1)، زهرا عالمی (2)، لیلا اکبری (3)، هانیه کرمی (4 *)</a:t>
            </a:r>
          </a:p>
          <a:p>
            <a:pPr algn="ctr" rtl="1">
              <a:lnSpc>
                <a:spcPct val="150000"/>
              </a:lnSpc>
            </a:pPr>
            <a:r>
              <a:rPr lang="fa-IR" sz="36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(1و 2) دانشجوی کارشناسی ارشد اتاق عمل، مرکز تحقیقات مراقبت های پرستاری و مامایی، دانشگاه علوم پزشکی اصفهان، اصفهان، ایران</a:t>
            </a:r>
          </a:p>
          <a:p>
            <a:pPr algn="ctr" rtl="1">
              <a:lnSpc>
                <a:spcPct val="150000"/>
              </a:lnSpc>
            </a:pPr>
            <a:r>
              <a:rPr lang="fa-IR" sz="36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(3و 4) گروه اتاق عمل، مرکز تحقیقات مراقبت های پرستاری و مامایی، دانشگاه علوم پزشکی اصفهان، اصفهان، ایران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9898324"/>
            <a:ext cx="9601200" cy="1097280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9917799"/>
            <a:ext cx="20713588" cy="1097280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53487" y="9921931"/>
            <a:ext cx="9601200" cy="1097280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53487" y="16205096"/>
            <a:ext cx="9601200" cy="1097280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lnSpc>
                <a:spcPct val="150000"/>
              </a:lnSpc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چاقی یک بحران جهانی است و جراحی چاقی مؤثرترین روش برای کاهش وزن پایدار و بهبود بیماری‌های همراه به شمار می‌رود. هوش مصنوعی و یادگیری ماشین به‌طور فزاینده‌ای در تحلیل داده‌های سلامت و مدل‌سازی پیش‌بینی‌کننده استفاده می‌شوند. این مرور روایتی کاربردهای این روش‌ها را در انتخاب بیمار و پیش‌بینی پیامد در جراحی چاقی بررسی کرد.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53488" y="11245386"/>
            <a:ext cx="9601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lnSpc>
                <a:spcPct val="1500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هوش مصنوعی و یادگیری ماشین در بهبود انتخاب بیمار و پیش‌بینی کاهش وزن، بهبود بیماری‌های همراه، عوارض و بستری مجدد در جراحی چاقی نویدبخش بوده‌اند. شواهد کنونی عملکرد قابل مقایسه یا برتر از روش‌های سنتی را نشان می‌دهد؛ اما ناهمگونی، اعتبارسنجی بیرونی محدود و استانداردهای ناکافی گزارش‌دهی موانع باقی‌مانده‌اند. پژوهش‌های آینده باید بر دقت روش‌شناختی، اعتبارسنجی بیرونی و کاربردهای نوآورانه متمرکز شوند.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53487" y="17586338"/>
            <a:ext cx="9601200" cy="627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/>
              <a:t>1.	Bellini V, Valente M, </a:t>
            </a:r>
            <a:r>
              <a:rPr lang="en-US" sz="2400" dirty="0" err="1"/>
              <a:t>Turetti</a:t>
            </a:r>
            <a:r>
              <a:rPr lang="en-US" sz="2400" dirty="0"/>
              <a:t> M, Del Rio P, Saturno F, </a:t>
            </a:r>
            <a:r>
              <a:rPr lang="en-US" sz="2400" dirty="0" err="1"/>
              <a:t>Maffezzoni</a:t>
            </a:r>
            <a:r>
              <a:rPr lang="en-US" sz="2400" dirty="0"/>
              <a:t> M, et al. Current applications of artificial intelligence in bariatric surgery. Obesity Surgery. 2022;32(8):2717-33.</a:t>
            </a:r>
          </a:p>
          <a:p>
            <a:pPr algn="just"/>
            <a:r>
              <a:rPr lang="en-US" sz="2400" dirty="0"/>
              <a:t>2.	Mukhtar MAH, Ahmed AUB, Mohammed MAS, Omer NOI, Altom DS, Elnour MAA, et al. The role of artificial intelligence in the prediction of bariatric surgery complications: a systematic review. </a:t>
            </a:r>
            <a:r>
              <a:rPr lang="en-US" sz="2400" dirty="0" err="1"/>
              <a:t>Cureus</a:t>
            </a:r>
            <a:r>
              <a:rPr lang="en-US" sz="2400" dirty="0"/>
              <a:t>. 2025;17(4).</a:t>
            </a:r>
          </a:p>
          <a:p>
            <a:pPr algn="just"/>
            <a:r>
              <a:rPr lang="en-US" sz="2400" dirty="0"/>
              <a:t>3.	</a:t>
            </a:r>
            <a:r>
              <a:rPr lang="en-US" sz="2400" dirty="0" err="1"/>
              <a:t>Elzayyat</a:t>
            </a:r>
            <a:r>
              <a:rPr lang="en-US" sz="2400" dirty="0"/>
              <a:t> M, </a:t>
            </a:r>
            <a:r>
              <a:rPr lang="en-US" sz="2400" dirty="0" err="1"/>
              <a:t>Kermansaravi</a:t>
            </a:r>
            <a:r>
              <a:rPr lang="en-US" sz="2400" dirty="0"/>
              <a:t> M, Fakhro J, Kassir R. Artificial intelligence in bariatric surgery: Optimizing personalized decision-making, predictive monitoring, and postoperative outcomes. Obesity Surgery. 2025;35(10):4531-3.</a:t>
            </a:r>
          </a:p>
          <a:p>
            <a:pPr algn="just"/>
            <a:r>
              <a:rPr lang="en-US" sz="2400" dirty="0"/>
              <a:t>4.	Farinella E, Papakonstantinou D, </a:t>
            </a:r>
            <a:r>
              <a:rPr lang="en-US" sz="2400" dirty="0" err="1"/>
              <a:t>Koliakos</a:t>
            </a:r>
            <a:r>
              <a:rPr lang="en-US" sz="2400" dirty="0"/>
              <a:t> N, Maréchal M-T, Poras M, Pau L, et al. Integrating machine learning and dynamic digital follow-up for enhanced prediction of postoperative complications in bariatric surgery. Obesity Surgery. 2025;35(6):2202-9.</a:t>
            </a:r>
          </a:p>
          <a:p>
            <a:pPr algn="just"/>
            <a:r>
              <a:rPr lang="en-US" sz="2400" dirty="0"/>
              <a:t>5.	Vitiello A, Berardi G, Spagnuolo M, </a:t>
            </a:r>
            <a:r>
              <a:rPr lang="en-US" sz="2400" dirty="0" err="1"/>
              <a:t>Peltrini</a:t>
            </a:r>
            <a:r>
              <a:rPr lang="en-US" sz="2400" dirty="0"/>
              <a:t> R, Pilone V. Artificial intelligence and machine learning in bariatric surgery: a comprehensive systematic review. Langenbeck's Archives of Surgery. 2026.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65" y="18187624"/>
            <a:ext cx="960120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مطالعه به‌صورت یک مرور روایی انجام شد. جستجو در پایگاه‌های 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PubMed، Web of Science، ScienceDirect، SID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Google Scholar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با بهره‌گیری از کلیدواژه‌ها و اصطلاحات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MeSH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مرتبط، در بازه زمانی 2019 تا 2026 صورت گرفت. پس از اعمال معیارهای ورود، ۲۰ مطالعه گزینش شدند و یافته‌های آن‌ها به‌شکل انتقادی مورد ارزیابی قرار گرفت.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4" y="11247938"/>
            <a:ext cx="20713588" cy="229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کاربردها در سه دسته انتخاب بیمار، پیش‌بینی پیامد و شناسایی چالش‌ها جای گرفتند. مدل‌های مبتنی بر داده‌های بالینی، آزمایشگاهی و تصویربرداری، بیماران با شانس موفقیت بالاتر و خطر عوارض کمتر را شناسایی کردند و در پیش‌بینی کاهش وزن، بهبود بیماری‌های همراه و عوارض عملکردی قابل مقایسه یا برتر از روش‌های مرسوم داشتند. با این حال، ناهمگونی طراحی‌ها، نمونه کوچک و ناهماهنگی روش‌شناختی، تعمیم‌پذیری را محدود می‌کند.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D661BD-25C2-7AC7-796C-BF1E80BAE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" t="2285" r="2125" b="2679"/>
          <a:stretch>
            <a:fillRect/>
          </a:stretch>
        </p:blipFill>
        <p:spPr>
          <a:xfrm>
            <a:off x="11350723" y="13853169"/>
            <a:ext cx="20456106" cy="10011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6EBC42-80BD-FE1A-0095-5495CC892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1" b="832"/>
          <a:stretch>
            <a:fillRect/>
          </a:stretch>
        </p:blipFill>
        <p:spPr>
          <a:xfrm>
            <a:off x="34292480" y="5546448"/>
            <a:ext cx="7323213" cy="4364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CE60CAF0-24E9-8830-8233-5D5CEF1E8211}"/>
              </a:ext>
            </a:extLst>
          </p:cNvPr>
          <p:cNvSpPr/>
          <p:nvPr/>
        </p:nvSpPr>
        <p:spPr>
          <a:xfrm>
            <a:off x="1749018" y="4452149"/>
            <a:ext cx="3394008" cy="4611760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6AF06D-974B-06AB-CB52-29B924002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018" y="4588869"/>
            <a:ext cx="3394008" cy="43978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</TotalTime>
  <Words>584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Eshaghi</cp:lastModifiedBy>
  <cp:revision>34</cp:revision>
  <dcterms:created xsi:type="dcterms:W3CDTF">2026-09-07T19:22:54Z</dcterms:created>
  <dcterms:modified xsi:type="dcterms:W3CDTF">2026-09-29T13:08:57Z</dcterms:modified>
</cp:coreProperties>
</file>