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71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 rtl="1">
              <a:spcBef>
                <a:spcPct val="20000"/>
              </a:spcBef>
              <a:defRPr/>
            </a:pPr>
            <a:r>
              <a:rPr lang="fa-IR" sz="60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تشخیص دقیق بیماری ها با استفاده از یادگیری ماشین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l"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1429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563846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سجاد قطعی (1)، محمد روحی (2)، زهره عربی بلاغی (3)</a:t>
            </a:r>
          </a:p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 گروه مهندسی کامپیوتر، دانشگاه ملی مهارت، تهران، ایران</a:t>
            </a:r>
          </a:p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(2) گروه مهندسی کامپیوتر و فناوری اطلاعات، دانشگاه پیام نور، تهران، ایران</a:t>
            </a:r>
          </a:p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(3) گروه مهندسی کامپیوتر، دانشگاه ملی مهارت، تهران، ایران</a:t>
            </a: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indent="-742950" algn="ctr" rtl="1">
              <a:buAutoNum type="arabicParenBoth"/>
            </a:pP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9199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20056835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هوش مصنوعی و یادگیری ماشین با توانایی تحلیل حجم بزرگی از داده‌های سلامت، ظرفیت بالایی برای ارتقای دقت تشخیص، کاهش خطاهای انسانی و پشتیبانی از تصمیم‌گیری بالینی دارند. این فناوری‌ها می‌توانند الگوهای پنهان در پرونده‌های الکترونیک سلامت، تصاویر پزشکی، داده‌های ژنومی و نتایج آزمایشگاهی را شناسایی کرده و زمینه تشخیص زودهنگام و مراقبت شخصی‌سازی‌شده را فراهم کنند (1)، (2).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247506"/>
            <a:ext cx="9857035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پژوهش نشان می‌دهد که ادغام الگوریتم‌های هوش مصنوعی و یادگیری ماشین می‌تواند فرآیند تصمیم‌گیری بالینی را متحول کرده و به تشخیص‌های دقیق‌تر منجر شود. توانایی این سیستم‌ها در پردازش و تحلیل داده‌های پزشکی حجیم شامل سوابق سلامت الکترونیکی، تصاویر پزشکی و داده‌های ژنومیک باعث می‌شود که الگوهای پنهان شناسایی شوند و پزشکان ابزارهای کارآمدتری برای تشخیص در اختیار داشته باشند. مدل پیشنهادی قادر است با ارائه پیش‌بینی‌های سریع و مبتنی بر شواهد، زمان تشخیص را کاهش داده و خطاهای انسانی را کم کند. همچنین، به‌کارگیری مکانیسم‌های هوش مصنوعی تبیین‌پذیر به پزشکان این امکان را می‌دهد که منطق پشت پیش‌بینی‌ها را درک کرده و اعتماد بیشتری به تصمیمات مدل داشته باشند. با وجود این، چالش‌هایی همچون نیاز به داده‌های متنوع‌تر، تضمین حفظ حریم خصوصی بیماران و ادغام یکپارچه در جریان‌های کاری بالینی همچنان وجود دارد. برای بهره‌برداری کامل از ظرفیت‌های این فناوری، همکاری نزدیک میان متخصصان سلامت، دانشمندان داده و توسعه‌دهندگان الگوریتم ضروری است. در مجموع، یافته‌های این تحقیق بر این نکته تأکید دارد که آینده پزشکی به سمت سامانه‌های داده‌محور و مبتنی بر هوش مصنوعی پیش می‌رود؛ سامانه‌هایی که می‌توانند نه‌تنها دقت تشخیص، بلکه کیفیت مراقبت و نتایج بیماران را به طور چشمگیری بهبود دهند.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21278346"/>
            <a:ext cx="9729118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1. Hanna MG,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Pantanowitz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L, Dash R, Harrison JH,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Deebajah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M,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Pantanowitz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J, et al. Future of artificial intelligence (AI)-machine learning (ML) trends in pathology and medicine. Mod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Pathol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2025;100705. </a:t>
            </a:r>
          </a:p>
          <a:p>
            <a:pPr algn="just"/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2.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Kraišniković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C, Harb R, Plass M, Al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Zoughbi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W, Holzinger A, Müller H. Fine-tuning language model embeddings to reveal domain knowledge: An explainable artificial intelligence perspective on medical decision making. Eng Appl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Artif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Intell. 2025;139:109561. </a:t>
            </a:r>
          </a:p>
          <a:p>
            <a:pPr algn="just"/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3. Darshan BSD,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Sampathila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N, Bairy GM, Prabhu S,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Belurkar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S, </a:t>
            </a:r>
            <a:r>
              <a:rPr lang="en-US" sz="20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Chadaga</a:t>
            </a:r>
            <a:r>
              <a:rPr lang="en-US" sz="2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K, et al. Differential diagnosis of iron deficiency anemia from aplastic anemia using machine learning and explainable Artificial Intelligence utilizing blood attributes. Sci Rep. 2025;15(1):505. 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71A11B7-B7DC-4855-99EB-2291C9AF0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32750" y="19125525"/>
            <a:ext cx="8311636" cy="498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این پژوهش، یک چارچوب داده‌محور برای پشتیبانی از تشخیص بیماری‌ها ارائه شد. چارچوب شامل یکپارچه‌سازی داده‌های چندمنظوره، پیش‌پردازش، استخراج ویژگی‌ها و به‌کارگیری یادگیری نظارت‌شده، بدون‌نظارت، یادگیری عمیق و شبکه‌های عصبی است. برای افزایش شفافیت تصمیم‌های مدل، روش‌های تبیین‌پذیر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SHAP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LIME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و برای ارزیابی، اعتبارسنجی متقابل و آزمون روی مجموعه‌داده‌های مستقل در نظر گرفته شد (3)، (4).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3" y="11247938"/>
            <a:ext cx="20713588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تحلیل چارچوب نشان داد که ادغام هوش مصنوعی و یادگیری ماشین می‌تواند تشخیص بیماری‌های پیچیده را تسریع کند، دقت تصمیم‌گیری را افزایش دهد، از پزشکی دقیق و توصیه‌های درمانی شخصی‌سازی‌شده پشتیبانی کند و بار شناختی پزشکان را کاهش دهد. یکپارچه‌سازی این سامانه‌ها با جریان‌های کاری بالینی نیز می‌تواند کیفیت مراقبت و پیامدهای بیماران را بهبود بخشد. با این حال، کیفیت و تنوع داده‌ها، محرمانگی اطلاعات، سوگیری الگوریتمی، تفسیرپذیری و پذیرش بالینی از چالش‌های اصلی هستند (4)، (5).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A73AF5-28FB-A707-B63E-20E232D57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32748" y="13335197"/>
            <a:ext cx="8314943" cy="49847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71A86E-3E07-AC4C-4BFC-AF6B9EB7D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9090" y="13312965"/>
            <a:ext cx="8315665" cy="50296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F82146-8C65-8D6B-AF3E-89A7CFAFB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79089" y="19145285"/>
            <a:ext cx="8315665" cy="49448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8CAC77-F4B6-127C-3122-47664EBB8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95" y="4458643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668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Chamran</cp:lastModifiedBy>
  <cp:revision>33</cp:revision>
  <dcterms:created xsi:type="dcterms:W3CDTF">2026-09-07T19:22:54Z</dcterms:created>
  <dcterms:modified xsi:type="dcterms:W3CDTF">2026-09-26T06:45:11Z</dcterms:modified>
</cp:coreProperties>
</file>