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82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yam.moghimian@iau.ac.i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algn="ctr" rtl="1">
              <a:buNone/>
            </a:pPr>
            <a:r>
              <a:rPr lang="fa-IR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تجارب و نیازهای معنوی زنان مبتلا به سرطان پستان در مواجهه با بیماری: یک فراترکیب مطالعات کیفی</a:t>
            </a:r>
            <a:endParaRPr lang="en-US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</a:t>
            </a:r>
            <a:r>
              <a:rPr lang="en-US" sz="4800" dirty="0"/>
              <a:t>1508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9684954" y="6453566"/>
            <a:ext cx="21581191" cy="341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فاطمه دهقانی</a:t>
            </a:r>
            <a:r>
              <a:rPr lang="fa-IR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1</a:t>
            </a:r>
            <a:r>
              <a:rPr lang="ar-SA" sz="36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ar-SA" sz="3600" b="1" dirty="0"/>
              <a:t> </a:t>
            </a:r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مریم مقیمیان</a:t>
            </a:r>
            <a:r>
              <a:rPr lang="ar-SA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*2</a:t>
            </a:r>
            <a:r>
              <a:rPr lang="ar-SA" sz="36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ar-SA" sz="3600" b="1" dirty="0"/>
              <a:t>  </a:t>
            </a:r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نرگس صادقی</a:t>
            </a:r>
            <a:r>
              <a:rPr lang="ar-SA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3</a:t>
            </a:r>
            <a:r>
              <a:rPr lang="ar-SA" sz="36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ar-SA" sz="3600" b="1" dirty="0"/>
              <a:t> </a:t>
            </a:r>
            <a:r>
              <a:rPr lang="ar-SA" sz="36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مهسا السادات موسوی</a:t>
            </a:r>
            <a:r>
              <a:rPr lang="ar-SA" sz="36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4</a:t>
            </a:r>
            <a:r>
              <a:rPr lang="ar-SA" sz="3600" b="1" dirty="0"/>
              <a:t> </a:t>
            </a:r>
            <a:endParaRPr lang="en-US" sz="3600" dirty="0"/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دانشجوی دکتری پرستاری، گروه پرستاری، مرکز تحقیقات سلامت جامعه، واحد اصفهان ( خوراسگان)، دانشگاه آزاد اسلامی، اصفهان، ایران</a:t>
            </a:r>
            <a:endParaRPr lang="x-none" sz="32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دانشیار، گروه روان‌پرستاری، مرکز تحقیقات توسعه علوم پرستاری و مامایی، واحد نجف اباد، دانشگاه آزاد اسلامی، نجف‌آباد، ایران</a:t>
            </a:r>
            <a:r>
              <a:rPr lang="fa-IR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(نویسنده مسئول)</a:t>
            </a: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maryam.moghimian@iau.ac.ir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دانشیار، گروه پرستاری، مرکز تحقیقات سلامت جامعه، واحد اصفهان ( خوراسگان)، دانشگاه آزاد اسلامی، اصفهان، ایران.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  </a:t>
            </a:r>
          </a:p>
          <a:p>
            <a:pPr marL="514350" indent="-514350" algn="ctr" rtl="1">
              <a:buFont typeface="+mj-lt"/>
              <a:buAutoNum type="arabicPeriod"/>
            </a:pPr>
            <a:r>
              <a:rPr lang="ar-SA" sz="3200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دانشیار، گروه مامایی، مرکز تحقیقات سلامت جامعه، واحد اصفهان ( خوراسگان)، دانشگاه آزاد اسلامی، اصفهان، ایران.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066D8485-FA65-5832-A9AE-910D92BBCFE5}"/>
              </a:ext>
            </a:extLst>
          </p:cNvPr>
          <p:cNvSpPr/>
          <p:nvPr/>
        </p:nvSpPr>
        <p:spPr>
          <a:xfrm>
            <a:off x="314354" y="18019599"/>
            <a:ext cx="9601200" cy="5943600"/>
          </a:xfrm>
          <a:prstGeom prst="roundRect">
            <a:avLst/>
          </a:prstGeom>
          <a:solidFill>
            <a:srgbClr val="F0F8FF"/>
          </a:solidFill>
          <a:ln>
            <a:solidFill>
              <a:srgbClr val="6496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✓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طراحی: 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فراترکیب کیفی (الگوی ساندلوفیسکی و باروسو)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✓ 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پایگاه‌ها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PubMed, Scopus,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CINAHL, SID,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Magiran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IranDoc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✓ 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بازه زمانی: 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2014 - 2026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✓ 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زبان: 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فارسی و انگلیسی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✓ ارزیابی کیفیت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CASP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)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نمرات 7-10  )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✓ 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تحلیل:  </a:t>
            </a: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کدگذاری باز و محوری در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MAXQDA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6496C8"/>
                </a:solidFill>
                <a:latin typeface="Arial"/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 📊 </a:t>
            </a: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310 رکورد                       11 مطالعه نهایی</a:t>
            </a: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05B7185E-9DBF-F1B9-8A76-1EEAEBC5544D}"/>
              </a:ext>
            </a:extLst>
          </p:cNvPr>
          <p:cNvSpPr/>
          <p:nvPr/>
        </p:nvSpPr>
        <p:spPr>
          <a:xfrm>
            <a:off x="4678782" y="22919636"/>
            <a:ext cx="1459004" cy="50042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0">
            <a:extLst>
              <a:ext uri="{FF2B5EF4-FFF2-40B4-BE49-F238E27FC236}">
                <a16:creationId xmlns:a16="http://schemas.microsoft.com/office/drawing/2014/main" id="{C9CEC61A-7006-171B-7C13-30E8DD44E5A9}"/>
              </a:ext>
            </a:extLst>
          </p:cNvPr>
          <p:cNvSpPr/>
          <p:nvPr/>
        </p:nvSpPr>
        <p:spPr>
          <a:xfrm>
            <a:off x="32663771" y="18846702"/>
            <a:ext cx="10862304" cy="5462424"/>
          </a:xfrm>
          <a:prstGeom prst="roundRect">
            <a:avLst/>
          </a:prstGeom>
          <a:solidFill>
            <a:srgbClr val="FAF5EB"/>
          </a:solidFill>
          <a:ln>
            <a:solidFill>
              <a:srgbClr val="DCC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 AF, Stevens P, Holt C, Walker A, Ng A, McManus P, et al. Culture, identity, strength and spirituality: A qualitative study to understand experiences of African American women breast cancer survivors and recommendations for intervention development. European journal of cancer care. 2019;28(3):e13013</a:t>
            </a:r>
            <a:r>
              <a:rPr lang="ar-S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Rahayu DA,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Sukartini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T, Bakar A, Nurhalimah N. Islamic perspectives of spiritual needs in patients with breast cancer: A qualitative study. Journal of Taibah University Medical Sciences. 2026;21(3):532-41</a:t>
            </a:r>
            <a:r>
              <a:rPr lang="ar-S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S, Zhou Z, Wang C</a:t>
            </a:r>
            <a:r>
              <a:rPr lang="ar-S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Luan Z, Wu N, Chen Y, Peng X. Spiritual needs of women with breast cancer: A structural equation model. European Journal of Oncology Nursing. 2024;71:102647</a:t>
            </a:r>
            <a:r>
              <a:rPr lang="ar-SA" sz="2800" dirty="0">
                <a:solidFill>
                  <a:schemeClr val="tx1"/>
                </a:solidFill>
                <a:cs typeface="+mj-cs"/>
              </a:rPr>
              <a:t>.</a:t>
            </a:r>
            <a:endParaRPr lang="en-US" sz="28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2" name="Rounded Rectangle 26">
            <a:extLst>
              <a:ext uri="{FF2B5EF4-FFF2-40B4-BE49-F238E27FC236}">
                <a16:creationId xmlns:a16="http://schemas.microsoft.com/office/drawing/2014/main" id="{CA22D107-32B1-03C9-07D5-AB11836C9CA5}"/>
              </a:ext>
            </a:extLst>
          </p:cNvPr>
          <p:cNvSpPr/>
          <p:nvPr/>
        </p:nvSpPr>
        <p:spPr>
          <a:xfrm>
            <a:off x="33148725" y="11273306"/>
            <a:ext cx="10062996" cy="5725232"/>
          </a:xfrm>
          <a:prstGeom prst="roundRect">
            <a:avLst/>
          </a:prstGeom>
          <a:solidFill>
            <a:srgbClr val="E6F0FA"/>
          </a:solidFill>
          <a:ln>
            <a:solidFill>
              <a:srgbClr val="96B4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3F251F26-8641-0043-CC69-C439FF879675}"/>
              </a:ext>
            </a:extLst>
          </p:cNvPr>
          <p:cNvSpPr/>
          <p:nvPr/>
        </p:nvSpPr>
        <p:spPr>
          <a:xfrm>
            <a:off x="22793752" y="11273306"/>
            <a:ext cx="9601200" cy="2958514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800080"/>
                </a:solidFill>
                <a:latin typeface="Arial"/>
              </a:defRPr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تم 1: رابطه با خداوند - نوسان میان پناه و گسست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</a:t>
            </a: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دعا، ذکر و نیایش                     امید و نیرومندی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پرسش «چرا من؟» و عدالت خد ا            خشم و تردید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تفسیر بیماری به‌مثابه آزمون الهی یا کارما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بی‌پاسخ ماندن دعا                        کاهش اعتماد و ترک مناسک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EE6C1C94-445F-69DF-5C5A-17FF07D2DA15}"/>
              </a:ext>
            </a:extLst>
          </p:cNvPr>
          <p:cNvSpPr/>
          <p:nvPr/>
        </p:nvSpPr>
        <p:spPr>
          <a:xfrm>
            <a:off x="22840769" y="14522869"/>
            <a:ext cx="9601200" cy="3237871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800080"/>
                </a:solidFill>
                <a:latin typeface="Arial"/>
              </a:defRPr>
            </a:pPr>
            <a:r>
              <a:rPr kumimoji="0" lang="fa-IR" sz="34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تم 2: معنابخشی مقدس به زندگی و هویت زنانه</a:t>
            </a:r>
            <a:endParaRPr kumimoji="0" lang="fa-IR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بازتعریف ارزش‌ها: قدردانی، شجاعت، بخشایش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معنویت به‌عنوان منبع نیرو و شالوده ادامه مسیر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پذیرش تغییرات بدن با نگاه معنوی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گذر از «زن ناقص» به «زن قوی و شجاع»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19A1B805-757A-1708-FC6C-675EB00B288E}"/>
              </a:ext>
            </a:extLst>
          </p:cNvPr>
          <p:cNvSpPr/>
          <p:nvPr/>
        </p:nvSpPr>
        <p:spPr>
          <a:xfrm>
            <a:off x="22793752" y="17965789"/>
            <a:ext cx="9601200" cy="3175438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800080"/>
                </a:solidFill>
                <a:latin typeface="Arial"/>
              </a:defRPr>
            </a:pPr>
            <a:r>
              <a:rPr kumimoji="0" lang="fa-IR" sz="34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تم 3: کردار معنوی و نیاز به تسهیل مناسک</a:t>
            </a:r>
            <a:endParaRPr kumimoji="0" lang="fa-IR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نیازهای درونی: امید، آرامش، قرب به خدا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موانع عملی: نتوانستن نماز در شیمی‌درمانی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ناآگاهی از احکام عبادت در حال بیماری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نیاز به قرآن، دعا و فضای معنوی در بخش</a:t>
            </a: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1158F6C0-B188-790A-D0A4-49DBFCDD77EE}"/>
              </a:ext>
            </a:extLst>
          </p:cNvPr>
          <p:cNvSpPr/>
          <p:nvPr/>
        </p:nvSpPr>
        <p:spPr>
          <a:xfrm>
            <a:off x="22793752" y="21238725"/>
            <a:ext cx="9601200" cy="3175438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800080"/>
                </a:solidFill>
                <a:latin typeface="Arial"/>
              </a:defRPr>
            </a:pPr>
            <a:r>
              <a:rPr kumimoji="0" lang="fa-IR" sz="3400" b="1" i="0" u="none" strike="noStrike" kern="1200" cap="none" spc="0" normalizeH="0" baseline="0" noProof="0" dirty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تم 4: شبکه تعلق معنوی و مطالبه از نظام مراقبت</a:t>
            </a:r>
            <a:endParaRPr kumimoji="0" lang="fa-IR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خانواده                         مهم‌ترین تکیه‌گاه معنوی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جماعت دینی، کلیسا، دوستان و زنان مشابه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انتظار احترام به باور دینی از تیم درمان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• نیاز به راهنمایی معنوی و همدلی پرستار</a:t>
            </a:r>
          </a:p>
        </p:txBody>
      </p:sp>
      <p:sp>
        <p:nvSpPr>
          <p:cNvPr id="54" name="Rounded Rectangle 13">
            <a:extLst>
              <a:ext uri="{FF2B5EF4-FFF2-40B4-BE49-F238E27FC236}">
                <a16:creationId xmlns:a16="http://schemas.microsoft.com/office/drawing/2014/main" id="{A571DBDA-FE38-F247-8782-E5B73FBD7B5D}"/>
              </a:ext>
            </a:extLst>
          </p:cNvPr>
          <p:cNvSpPr/>
          <p:nvPr/>
        </p:nvSpPr>
        <p:spPr>
          <a:xfrm>
            <a:off x="16905055" y="11048185"/>
            <a:ext cx="5619878" cy="13365978"/>
          </a:xfrm>
          <a:prstGeom prst="roundRect">
            <a:avLst/>
          </a:prstGeom>
          <a:solidFill>
            <a:srgbClr val="FFFAE6"/>
          </a:solidFill>
          <a:ln>
            <a:solidFill>
              <a:srgbClr val="C8B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 sz="2200">
                <a:latin typeface="Arial"/>
              </a:defRPr>
            </a:pPr>
            <a:r>
              <a:rPr lang="en-US" sz="3200" b="1" dirty="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11 📌 </a:t>
            </a: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مطالعه کیفی | 276 زن از 7 کشور؛</a:t>
            </a:r>
          </a:p>
          <a:p>
            <a:pPr lvl="0" algn="r" rtl="1">
              <a:defRPr sz="2200">
                <a:latin typeface="Arial"/>
              </a:defRPr>
            </a:pPr>
            <a:endParaRPr kumimoji="0" lang="fa-I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lvl="0" algn="ctr" rtl="1">
              <a:defRPr sz="2200">
                <a:latin typeface="Arial"/>
              </a:defRPr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Iran • Singapore • Brazil • India • USA • Indonesia • Türkiye</a:t>
            </a:r>
            <a:endParaRPr kumimoji="0" lang="fa-IR" sz="3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C8B464"/>
                </a:solidFill>
                <a:latin typeface="Arial"/>
              </a:defRPr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یافته مرکزی: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تجربه معنوی مسیری خطی نیست؛ نوسان میان پناه به خدا و خشم/تردید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C8B464"/>
                </a:solidFill>
                <a:latin typeface="Arial"/>
              </a:defRPr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چهار تم نهایی: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>
                <a:solidFill>
                  <a:srgbClr val="C8B464"/>
                </a:solidFill>
                <a:latin typeface="Arial"/>
              </a:defRPr>
            </a:pPr>
            <a:endParaRPr kumimoji="0" lang="fa-IR" sz="3200" b="1" i="0" u="none" strike="noStrike" kern="1200" cap="none" spc="0" normalizeH="0" baseline="0" noProof="0" dirty="0">
              <a:ln>
                <a:noFill/>
              </a:ln>
              <a:solidFill>
                <a:srgbClr val="C8B464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رابطه با خداوند: پناه ↔ گسست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معنابخشی به زندگی و هویت زنانه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کردار معنوی و تسهیل مناسک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B Zar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"/>
              </a:defRPr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شبکه تعلق و مطالبه از نظام مراقبت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877B79-4D64-F2F6-2F6F-E0B646BFDA96}"/>
              </a:ext>
            </a:extLst>
          </p:cNvPr>
          <p:cNvSpPr txBox="1"/>
          <p:nvPr/>
        </p:nvSpPr>
        <p:spPr>
          <a:xfrm>
            <a:off x="33026625" y="11611067"/>
            <a:ext cx="972329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96B4DC"/>
                </a:solidFill>
                <a:latin typeface="Arial"/>
              </a:defRPr>
            </a:pPr>
            <a:r>
              <a:rPr kumimoji="0" lang="fa-IR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❖ یافته کلیدی: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معنویت در سرطان پستان همزمان منبع تاب‌آوری و دیسترس معنوی است</a:t>
            </a:r>
          </a:p>
          <a:p>
            <a:pPr algn="r" rtl="1">
              <a:defRPr sz="2800" b="1">
                <a:solidFill>
                  <a:srgbClr val="96B4DC"/>
                </a:solidFill>
                <a:latin typeface="Arial"/>
              </a:defRPr>
            </a:pPr>
            <a:r>
              <a:rPr lang="fa-IR" sz="3400" b="1" dirty="0">
                <a:solidFill>
                  <a:srgbClr val="FF0000"/>
                </a:solidFill>
                <a:latin typeface="Arial"/>
                <a:cs typeface="B Zar" panose="00000400000000000000" pitchFamily="2" charset="-78"/>
              </a:rPr>
              <a:t>❖ توصیه‌های پرستاری: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✓ ارزیابی نیازهای وجودی (امید، معنا، شجاعت، بخشایش)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✓ تسهیل نیازهای عبادی-عملی (نماز، قرآن، فضای دعا در بخش)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✓ شناسایی و پذیرش دیسترس معنوی (خشم به خدا، ترک مناسک)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✓ ادغام خانواده و گروه‌های دینی در مراقبت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✓ آموزش پرستاران برای مراقبت معنویت‌محور</a:t>
            </a:r>
          </a:p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96B4DC"/>
                </a:solidFill>
                <a:latin typeface="Arial"/>
              </a:defRPr>
            </a:pPr>
            <a:r>
              <a:rPr lang="fa-IR" sz="3400" b="1" dirty="0">
                <a:solidFill>
                  <a:srgbClr val="FF0000"/>
                </a:solidFill>
                <a:latin typeface="Arial"/>
                <a:cs typeface="B Zar" panose="00000400000000000000" pitchFamily="2" charset="-78"/>
              </a:rPr>
              <a:t>❖ پیشنهاد پژوهشی: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latin typeface="Arial"/>
              </a:defRPr>
            </a:pPr>
            <a:r>
              <a:rPr kumimoji="0" lang="fa-IR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B Zar" panose="00000400000000000000" pitchFamily="2" charset="-78"/>
              </a:rPr>
              <a:t>  توسعه ابزار بومی سنجش نیاز و دیسترس معنوی ویژه سرطان پستان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E129F998-0773-C0E6-AE50-51FD60196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8" y="4842168"/>
            <a:ext cx="3341596" cy="3106311"/>
          </a:xfrm>
          <a:prstGeom prst="rect">
            <a:avLst/>
          </a:prstGeom>
        </p:spPr>
      </p:pic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3DAA0BB-26DD-54B7-8765-D98D5F91CC8D}"/>
              </a:ext>
            </a:extLst>
          </p:cNvPr>
          <p:cNvCxnSpPr/>
          <p:nvPr/>
        </p:nvCxnSpPr>
        <p:spPr>
          <a:xfrm flipH="1">
            <a:off x="26988226" y="12752563"/>
            <a:ext cx="65314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9326D36-1C19-3AB2-8A18-1481D1996080}"/>
              </a:ext>
            </a:extLst>
          </p:cNvPr>
          <p:cNvCxnSpPr>
            <a:cxnSpLocks/>
          </p:cNvCxnSpPr>
          <p:nvPr/>
        </p:nvCxnSpPr>
        <p:spPr>
          <a:xfrm flipH="1">
            <a:off x="27943627" y="13741967"/>
            <a:ext cx="104502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1938A5BC-4533-2CD2-7B16-C65FD612D647}"/>
              </a:ext>
            </a:extLst>
          </p:cNvPr>
          <p:cNvCxnSpPr>
            <a:cxnSpLocks/>
          </p:cNvCxnSpPr>
          <p:nvPr/>
        </p:nvCxnSpPr>
        <p:spPr>
          <a:xfrm flipH="1">
            <a:off x="28455254" y="12207081"/>
            <a:ext cx="104502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80AD64F5-756C-F099-8EC8-C158505C6680}"/>
              </a:ext>
            </a:extLst>
          </p:cNvPr>
          <p:cNvCxnSpPr>
            <a:cxnSpLocks/>
          </p:cNvCxnSpPr>
          <p:nvPr/>
        </p:nvCxnSpPr>
        <p:spPr>
          <a:xfrm flipH="1">
            <a:off x="29511171" y="22330795"/>
            <a:ext cx="104502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A05088E1-48D1-530C-2E9F-071758365A4D}"/>
              </a:ext>
            </a:extLst>
          </p:cNvPr>
          <p:cNvSpPr/>
          <p:nvPr/>
        </p:nvSpPr>
        <p:spPr>
          <a:xfrm>
            <a:off x="12422229" y="11610137"/>
            <a:ext cx="4064337" cy="118373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Records identified (n=310)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Duplicates removed (n=160)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Title/abstract screened (n=150)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 (n=93)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texts assessed (n=57)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texts excluded (n=46)</a:t>
            </a:r>
            <a:b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</a:p>
          <a:p>
            <a:pPr algn="ctr">
              <a:buNone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Included studies (n=11)</a:t>
            </a:r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E97B4E38-8B62-B95D-D11F-9A5B9C7E84EE}"/>
              </a:ext>
            </a:extLst>
          </p:cNvPr>
          <p:cNvSpPr/>
          <p:nvPr/>
        </p:nvSpPr>
        <p:spPr>
          <a:xfrm>
            <a:off x="10115504" y="21761137"/>
            <a:ext cx="2149343" cy="1468883"/>
          </a:xfrm>
          <a:prstGeom prst="chevron">
            <a:avLst>
              <a:gd name="adj" fmla="val 536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0C17C8C-D97E-0710-8832-6F1248C4AE7C}"/>
              </a:ext>
            </a:extLst>
          </p:cNvPr>
          <p:cNvSpPr/>
          <p:nvPr/>
        </p:nvSpPr>
        <p:spPr>
          <a:xfrm>
            <a:off x="131474" y="11001362"/>
            <a:ext cx="9784080" cy="5943600"/>
          </a:xfrm>
          <a:prstGeom prst="roundRect">
            <a:avLst/>
          </a:prstGeom>
          <a:solidFill>
            <a:srgbClr val="FFF0F5"/>
          </a:solidFill>
          <a:ln>
            <a:solidFill>
              <a:srgbClr val="C864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 sz="2400">
                <a:latin typeface="Arial"/>
              </a:defRPr>
            </a:pPr>
            <a:r>
              <a:rPr lang="fa-IR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سرطان پستان شایع‌ترین بدخیمی زنان است که تصویر بدن، نقش‌های زنانه و معنای زندگی را به چالش می‌کشد.</a:t>
            </a:r>
          </a:p>
          <a:p>
            <a:pPr lvl="0" algn="r" rtl="1">
              <a:defRPr sz="2400">
                <a:latin typeface="Arial"/>
              </a:defRPr>
            </a:pPr>
            <a:r>
              <a:rPr lang="fa-IR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معنویت می‌تواند هم منبع امید و تاب‌آوری و هم عرصه‌ی خشم، تردید و گسست ایمانی باشد.</a:t>
            </a:r>
            <a:br>
              <a:rPr lang="en-US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</a:br>
            <a:r>
              <a:rPr lang="fa-IR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"</a:t>
            </a:r>
            <a:r>
              <a:rPr lang="en-US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مطالعات کیفی موجود، تجارب معنوی زنان مبتلا به سرطان پستان را در بافت‌های فرهنگی مختلف به‌صورت پراکنده بررسی کرده‌اند</a:t>
            </a:r>
            <a:r>
              <a:rPr lang="fa-IR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".</a:t>
            </a:r>
          </a:p>
          <a:p>
            <a:pPr lvl="0" algn="r" rtl="1">
              <a:defRPr sz="2400" b="1">
                <a:solidFill>
                  <a:srgbClr val="800080"/>
                </a:solidFill>
                <a:latin typeface="Arial"/>
              </a:defRPr>
            </a:pPr>
            <a:r>
              <a:rPr lang="fa-IR" sz="3600" b="1">
                <a:solidFill>
                  <a:srgbClr val="800080"/>
                </a:solidFill>
                <a:latin typeface="Arial"/>
                <a:cs typeface="B Zar" panose="00000400000000000000" pitchFamily="2" charset="-78"/>
              </a:rPr>
              <a:t>❖ هدف:</a:t>
            </a:r>
          </a:p>
          <a:p>
            <a:pPr lvl="0" algn="r" rtl="1">
              <a:defRPr sz="2400">
                <a:latin typeface="Arial"/>
              </a:defRPr>
            </a:pPr>
            <a:r>
              <a:rPr lang="fa-IR" sz="3600">
                <a:solidFill>
                  <a:prstClr val="black"/>
                </a:solidFill>
                <a:latin typeface="Arial"/>
                <a:cs typeface="B Zar" panose="00000400000000000000" pitchFamily="2" charset="-78"/>
              </a:rPr>
              <a:t>فراترکیب مطالعات کیفی درباره‌ی تجارب و نیازهای معنوی زنان مبتلا به سرطان پستان</a:t>
            </a:r>
            <a:endParaRPr lang="fa-IR" sz="3600" dirty="0">
              <a:solidFill>
                <a:prstClr val="black"/>
              </a:solidFill>
              <a:latin typeface="Arial"/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</TotalTime>
  <Words>866</Words>
  <Application>Microsoft Office PowerPoint</Application>
  <PresentationFormat>Custom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Nazanin</vt:lpstr>
      <vt:lpstr>B Zar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fatemeh dehghani</cp:lastModifiedBy>
  <cp:revision>38</cp:revision>
  <dcterms:created xsi:type="dcterms:W3CDTF">2026-09-07T19:22:54Z</dcterms:created>
  <dcterms:modified xsi:type="dcterms:W3CDTF">2026-10-09T09:50:10Z</dcterms:modified>
</cp:coreProperties>
</file>