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3" d="100"/>
          <a:sy n="23" d="100"/>
        </p:scale>
        <p:origin x="773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lvl="0" rtl="1"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   </a:t>
            </a:r>
            <a:r>
              <a:rPr lang="en-US" sz="4800" dirty="0">
                <a:solidFill>
                  <a:prstClr val="black"/>
                </a:solidFill>
                <a:latin typeface="Calibri" panose="020F0502020204030204"/>
                <a:cs typeface="B Nazanin" panose="00000400000000000000" pitchFamily="2" charset="-78"/>
              </a:rPr>
              <a:t>1723</a:t>
            </a:r>
            <a:endParaRPr lang="fa-IR" sz="4800" dirty="0">
              <a:solidFill>
                <a:prstClr val="black"/>
              </a:solidFill>
              <a:latin typeface="Calibri" panose="020F0502020204030204"/>
              <a:cs typeface="B Nazanin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A74E5E-3B45-996A-66FA-7B745FCA3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68" y="3911600"/>
            <a:ext cx="43247733" cy="2053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394</TotalTime>
  <Words>5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inherit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majid mirjalili</cp:lastModifiedBy>
  <cp:revision>41</cp:revision>
  <dcterms:created xsi:type="dcterms:W3CDTF">2026-09-07T19:22:54Z</dcterms:created>
  <dcterms:modified xsi:type="dcterms:W3CDTF">2026-10-17T12:39:17Z</dcterms:modified>
</cp:coreProperties>
</file>