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0" d="100"/>
          <a:sy n="30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6398" y="4339622"/>
            <a:ext cx="30544167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rtl="1"/>
            <a:r>
              <a:rPr lang="ar-SA" sz="6000" b="1" dirty="0" smtClean="0">
                <a:solidFill>
                  <a:srgbClr val="FF0000"/>
                </a:solidFill>
                <a:cs typeface="B Zar" panose="00000400000000000000" pitchFamily="2" charset="-78"/>
              </a:rPr>
              <a:t>سلامت </a:t>
            </a:r>
            <a:r>
              <a:rPr lang="ar-SA" sz="6000" b="1" dirty="0">
                <a:solidFill>
                  <a:srgbClr val="FF0000"/>
                </a:solidFill>
                <a:cs typeface="B Zar" panose="00000400000000000000" pitchFamily="2" charset="-78"/>
              </a:rPr>
              <a:t>و سبک زندگی سالم: </a:t>
            </a:r>
            <a:endParaRPr lang="fa-IR" sz="6000" b="1" dirty="0" smtClean="0">
              <a:solidFill>
                <a:srgbClr val="FF0000"/>
              </a:solidFill>
              <a:cs typeface="B Zar" panose="00000400000000000000" pitchFamily="2" charset="-78"/>
            </a:endParaRPr>
          </a:p>
          <a:p>
            <a:pPr algn="ctr" rtl="1"/>
            <a:r>
              <a:rPr lang="ar-SA" sz="6000" b="1" dirty="0" smtClean="0">
                <a:solidFill>
                  <a:srgbClr val="FF0000"/>
                </a:solidFill>
                <a:cs typeface="B Zar" panose="00000400000000000000" pitchFamily="2" charset="-78"/>
              </a:rPr>
              <a:t>رویکردی </a:t>
            </a:r>
            <a:r>
              <a:rPr lang="ar-SA" sz="6000" b="1" dirty="0">
                <a:solidFill>
                  <a:srgbClr val="FF0000"/>
                </a:solidFill>
                <a:cs typeface="B Zar" panose="00000400000000000000" pitchFamily="2" charset="-78"/>
              </a:rPr>
              <a:t>نوین در تحول خدمات سلامت (مروری روایی)</a:t>
            </a:r>
            <a:endParaRPr lang="en-US" sz="6000" dirty="0">
              <a:solidFill>
                <a:srgbClr val="FF0000"/>
              </a:solidFill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25059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lvl="0" algn="ctr" rtl="1">
              <a:defRPr/>
            </a:pPr>
            <a:r>
              <a:rPr lang="en-US" sz="4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Code: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1066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3190481" y="7009804"/>
            <a:ext cx="36576000" cy="549073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fa-IR" sz="4000" b="1" dirty="0">
                <a:solidFill>
                  <a:schemeClr val="tx1"/>
                </a:solidFill>
                <a:cs typeface="B Zar" panose="00000400000000000000" pitchFamily="2" charset="-78"/>
              </a:rPr>
              <a:t>زهرا اژدرپور </a:t>
            </a:r>
            <a:r>
              <a:rPr lang="fa-IR" sz="40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1  </a:t>
            </a:r>
            <a:r>
              <a:rPr lang="fa-IR" sz="4000" b="1" dirty="0">
                <a:solidFill>
                  <a:schemeClr val="tx1"/>
                </a:solidFill>
                <a:cs typeface="B Zar" panose="00000400000000000000" pitchFamily="2" charset="-78"/>
              </a:rPr>
              <a:t>، فرشته حسینی </a:t>
            </a:r>
            <a:r>
              <a:rPr lang="fa-IR" sz="40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2  </a:t>
            </a:r>
            <a:r>
              <a:rPr lang="fa-IR" sz="4000" b="1" dirty="0">
                <a:solidFill>
                  <a:schemeClr val="tx1"/>
                </a:solidFill>
                <a:cs typeface="B Zar" panose="00000400000000000000" pitchFamily="2" charset="-78"/>
              </a:rPr>
              <a:t>، پریسا رمضان نیا </a:t>
            </a:r>
            <a:r>
              <a:rPr lang="fa-IR" sz="40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3</a:t>
            </a:r>
            <a:r>
              <a:rPr lang="fa-IR" sz="4000" b="1" dirty="0">
                <a:solidFill>
                  <a:schemeClr val="tx1"/>
                </a:solidFill>
                <a:cs typeface="B Zar" panose="00000400000000000000" pitchFamily="2" charset="-78"/>
              </a:rPr>
              <a:t> ، تکتم فرقانی </a:t>
            </a:r>
            <a:r>
              <a:rPr lang="fa-IR" sz="4000" b="1" baseline="30000" dirty="0">
                <a:solidFill>
                  <a:schemeClr val="tx1"/>
                </a:solidFill>
                <a:cs typeface="B Zar" panose="00000400000000000000" pitchFamily="2" charset="-78"/>
              </a:rPr>
              <a:t>4* </a:t>
            </a:r>
            <a:r>
              <a:rPr lang="fa-IR" sz="4000" b="1" dirty="0">
                <a:solidFill>
                  <a:schemeClr val="tx1"/>
                </a:solidFill>
                <a:cs typeface="B Zar" panose="00000400000000000000" pitchFamily="2" charset="-78"/>
              </a:rPr>
              <a:t>، اقدس حسینی </a:t>
            </a:r>
            <a:r>
              <a:rPr lang="fa-IR" sz="4000" b="1" baseline="30000" dirty="0" smtClean="0">
                <a:solidFill>
                  <a:schemeClr val="tx1"/>
                </a:solidFill>
                <a:cs typeface="B Zar" panose="00000400000000000000" pitchFamily="2" charset="-78"/>
              </a:rPr>
              <a:t>5</a:t>
            </a:r>
          </a:p>
          <a:p>
            <a:pPr algn="ctr" rtl="1"/>
            <a:endParaRPr lang="en-US" sz="4000" dirty="0">
              <a:solidFill>
                <a:schemeClr val="tx1"/>
              </a:solidFill>
              <a:cs typeface="B Zar" panose="00000400000000000000" pitchFamily="2" charset="-78"/>
            </a:endParaRPr>
          </a:p>
          <a:p>
            <a:pPr algn="ctr" rtl="1"/>
            <a:r>
              <a:rPr lang="fa-IR" sz="3600" b="1" baseline="30000" dirty="0" smtClean="0">
                <a:solidFill>
                  <a:schemeClr val="accent2">
                    <a:lumMod val="75000"/>
                  </a:schemeClr>
                </a:solidFill>
                <a:cs typeface="B Zar" panose="00000400000000000000" pitchFamily="2" charset="-78"/>
              </a:rPr>
              <a:t>1-4 </a:t>
            </a:r>
            <a:r>
              <a:rPr lang="fa-IR" sz="3600" b="1" dirty="0" smtClean="0">
                <a:solidFill>
                  <a:schemeClr val="accent2">
                    <a:lumMod val="75000"/>
                  </a:schemeClr>
                </a:solidFill>
                <a:cs typeface="B Zar" panose="00000400000000000000" pitchFamily="2" charset="-78"/>
              </a:rPr>
              <a:t>دانشجوی </a:t>
            </a:r>
            <a:r>
              <a:rPr lang="fa-IR" sz="3600" b="1" dirty="0">
                <a:solidFill>
                  <a:schemeClr val="accent2">
                    <a:lumMod val="75000"/>
                  </a:schemeClr>
                </a:solidFill>
                <a:cs typeface="B Zar" panose="00000400000000000000" pitchFamily="2" charset="-78"/>
              </a:rPr>
              <a:t>دکترا، کمیته تحقیقات دانشجویی، گروه آموزش بهداشت و ارتقا سلامت، دانشکده بهداشت، دانشگاه علوم پزشکی مشهد، مشهد، ایران</a:t>
            </a:r>
            <a:endParaRPr lang="en-US" sz="3600" dirty="0">
              <a:solidFill>
                <a:schemeClr val="accent2">
                  <a:lumMod val="75000"/>
                </a:schemeClr>
              </a:solidFill>
              <a:cs typeface="B Zar" panose="00000400000000000000" pitchFamily="2" charset="-78"/>
            </a:endParaRPr>
          </a:p>
          <a:p>
            <a:pPr algn="ctr" rtl="1"/>
            <a:r>
              <a:rPr lang="fa-IR" sz="3600" b="1" baseline="30000" dirty="0">
                <a:solidFill>
                  <a:schemeClr val="accent2">
                    <a:lumMod val="75000"/>
                  </a:schemeClr>
                </a:solidFill>
                <a:cs typeface="B Zar" panose="00000400000000000000" pitchFamily="2" charset="-78"/>
              </a:rPr>
              <a:t>5 </a:t>
            </a:r>
            <a:r>
              <a:rPr lang="fa-IR" sz="3600" b="1" baseline="30000" dirty="0" smtClean="0">
                <a:solidFill>
                  <a:schemeClr val="accent2">
                    <a:lumMod val="75000"/>
                  </a:schemeClr>
                </a:solidFill>
                <a:cs typeface="B Zar" panose="00000400000000000000" pitchFamily="2" charset="-78"/>
              </a:rPr>
              <a:t> </a:t>
            </a:r>
            <a:r>
              <a:rPr lang="fa-IR" sz="3600" b="1" dirty="0" smtClean="0">
                <a:solidFill>
                  <a:schemeClr val="accent2">
                    <a:lumMod val="75000"/>
                  </a:schemeClr>
                </a:solidFill>
                <a:cs typeface="B Zar" panose="00000400000000000000" pitchFamily="2" charset="-78"/>
              </a:rPr>
              <a:t>طلبه </a:t>
            </a:r>
            <a:r>
              <a:rPr lang="fa-IR" sz="3600" b="1" dirty="0">
                <a:solidFill>
                  <a:schemeClr val="accent2">
                    <a:lumMod val="75000"/>
                  </a:schemeClr>
                </a:solidFill>
                <a:cs typeface="B Zar" panose="00000400000000000000" pitchFamily="2" charset="-78"/>
              </a:rPr>
              <a:t>سطح ۲، حوزه علمیه جوادالائمه خواهران ، </a:t>
            </a:r>
            <a:r>
              <a:rPr lang="fa-IR" sz="3600" b="1" dirty="0" smtClean="0">
                <a:solidFill>
                  <a:schemeClr val="accent2">
                    <a:lumMod val="75000"/>
                  </a:schemeClr>
                </a:solidFill>
                <a:cs typeface="B Zar" panose="00000400000000000000" pitchFamily="2" charset="-78"/>
              </a:rPr>
              <a:t>ابدانان </a:t>
            </a:r>
            <a:r>
              <a:rPr lang="fa-IR" sz="3600" b="1" dirty="0">
                <a:solidFill>
                  <a:schemeClr val="accent2">
                    <a:lumMod val="75000"/>
                  </a:schemeClr>
                </a:solidFill>
                <a:cs typeface="B Zar" panose="00000400000000000000" pitchFamily="2" charset="-78"/>
              </a:rPr>
              <a:t>، ایلام</a:t>
            </a:r>
            <a:endParaRPr lang="en-US" sz="3600" dirty="0">
              <a:solidFill>
                <a:schemeClr val="accent2">
                  <a:lumMod val="75000"/>
                </a:schemeClr>
              </a:solidFill>
              <a:cs typeface="B Zar" panose="00000400000000000000" pitchFamily="2" charset="-78"/>
            </a:endParaRPr>
          </a:p>
          <a:p>
            <a:pPr algn="ctr" rtl="1"/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14" y="10495567"/>
            <a:ext cx="10184284" cy="66067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2284" y="10340298"/>
            <a:ext cx="17953515" cy="75120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b="5090"/>
          <a:stretch/>
        </p:blipFill>
        <p:spPr>
          <a:xfrm>
            <a:off x="22337486" y="18598951"/>
            <a:ext cx="19348421" cy="53841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2076" y="18059401"/>
            <a:ext cx="18415043" cy="592371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38486" y="10181128"/>
            <a:ext cx="12867812" cy="783034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0481" y="4481232"/>
            <a:ext cx="3734321" cy="48298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/>
          <p:cNvPicPr/>
          <p:nvPr/>
        </p:nvPicPr>
        <p:blipFill rotWithShape="1">
          <a:blip r:embed="rId9"/>
          <a:srcRect r="1410" b="1398"/>
          <a:stretch/>
        </p:blipFill>
        <p:spPr bwMode="auto">
          <a:xfrm>
            <a:off x="34391600" y="5457636"/>
            <a:ext cx="7983419" cy="4587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340</TotalTime>
  <Words>81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 Zar</vt:lpstr>
      <vt:lpstr>Calibri</vt:lpstr>
      <vt:lpstr>Calibri Light</vt:lpstr>
      <vt:lpstr>Franklin Gothic Heavy</vt:lpstr>
      <vt:lpstr>inherit</vt:lpstr>
      <vt:lpstr>Open Sauce Bold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Toktam Forghani</cp:lastModifiedBy>
  <cp:revision>44</cp:revision>
  <dcterms:created xsi:type="dcterms:W3CDTF">2026-09-07T19:22:54Z</dcterms:created>
  <dcterms:modified xsi:type="dcterms:W3CDTF">2026-10-10T05:37:53Z</dcterms:modified>
</cp:coreProperties>
</file>