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6" d="100"/>
          <a:sy n="26" d="100"/>
        </p:scale>
        <p:origin x="117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402" y="4497844"/>
            <a:ext cx="30544167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نقش هوش مصنوعی در مدیریت پیشگیرانه سلامت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و تشخیص زودهنگام </a:t>
            </a:r>
            <a:r>
              <a:rPr kumimoji="0" lang="fa-IR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بیماری‌ها</a:t>
            </a: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: یک مطالعه مروری سیستماتیک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</a:t>
            </a:r>
            <a:r>
              <a:rPr lang="en-US" sz="4800" b="0" i="0" dirty="0">
                <a:solidFill>
                  <a:srgbClr val="212529"/>
                </a:solidFill>
                <a:effectLst/>
                <a:latin typeface="Samim"/>
              </a:rPr>
              <a:t>1498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3422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مجتبی پیری(1)، عبدالرضا قنبری(2)</a:t>
            </a:r>
          </a:p>
          <a:p>
            <a:pPr algn="ctr" rtl="1"/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(1)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دانشجوی </a:t>
            </a:r>
            <a:r>
              <a:rPr lang="fa-IR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دکتری،گروه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مدیریت فناوری اطلاعات، واحد تهران جنوب، دانشگاه آزاد اسلامی ، تهران، ایران</a:t>
            </a: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(2) </a:t>
            </a:r>
            <a:r>
              <a:rPr kumimoji="0" lang="fa-I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فارغ‌التحصیل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کارشناسی ارشد، گروه مدیریت دولتی، واحد الکترونیک، تهران، دانشگاه آزاد اسلامی، تهران، ایران 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394674"/>
            <a:ext cx="9601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بر اساس نتایج این پژوهش، استفاده از هوش مصنوعی رویکرد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نظام‌های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سلامت را به سمت مدیریت پیشگیرانه سوق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می‌دهد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هرچند این مسیر با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چالش‌هایی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مانند حفظ حریم خصوصی، شفافیت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الگوریتم‌ها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،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سوگیری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داده‌ها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موانع استقرار بالینی روبرو است،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فناوری‌هایی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نظیر یادگیری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نامتمرکز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، هوش مصنوعی قابل تفسیر (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XAI)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حسگرهای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پایش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لحظه‌ای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برای رفع این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محدودیت‌ها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به کار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می‌روند.در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این ساختار، هوش مصنوعی به عنوان یک ابزار مکمل در کنار کادر درمان قرار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می‌گیرد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تشخیص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بیماری‌ها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در مراحل اولیه به کمک این فناوری،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هزینه‌های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مالی و روانی بیماران و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سیستم‌های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بهداشتی را کاهش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می‌دهد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به ارتقای کیفیت زندگی، افزایش طول عمر و دسترسی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عادلانه‌تر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به خدمات درمانی کمک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می‌کند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00716" y="11591437"/>
            <a:ext cx="98570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شیوع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بیماری‌های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مزمن و محدودیت‌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روش‌های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تشخیص سنتی،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نظام‌های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سلامت را به سمت پزشکی پیشگیرانه سوق داده است. در این مسیر، هوش مصنوعی با تحلیل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پزشکی، امکان تشخیص زودهنگام و اختصاصی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بیماری‌ها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را پیش از بروز علائم بالینی فراهم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می‌کند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 این مقاله کاربردهای هوش مصنوعی در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پیش‌بینی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بیماری‌ها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را بررسی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می‌کند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و ضمن ارزیابی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چالش‌های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فنی، اخلاقی و حریم خصوصی، استفاده از راهکارهایی مانند هوش مصنوعی قابل تفسیر و یادگیری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نامتمرکز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را برای توسعه این فناوری پیشنهاد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می‌دهد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148724" y="18182375"/>
            <a:ext cx="9729118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مرور سیستماتیک بر اساس دستورالعمل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PRISMA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 با هدف بررسی نقش هوش مصنوعی در سلامت پیشگیرانه و تشخیص زودهنگام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بیماری‌ها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انجام شد. برای یافتن مقالات،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پایگاه‌های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PubMed، Scopus، IEEE Xplore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Google Scholar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با استفاده از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کلیدواژه‌های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تخصصی در بازه زمانی ۲۰۲۲ تا ۲۰۲۶ جستجو شدند. فرآیند غربالگری شامل ارزیابی عنوان، چکیده و متن کامل بود. پس از بررسی کیفیت مقالات توسط دو پژوهشگر مستقل، از مجموع ۱۱۴ مقاله اولیه، ۴۴ مقاله واجد شرایط برای استخراج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داده‌ها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تحلیل محتوا انتخاب شدند.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2211" y="19756368"/>
            <a:ext cx="10058400" cy="407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پردازش زبان طبیعی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NLP)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مدل‌های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چندوجهی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Multi-Modal Fusion)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مختلفی مانند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پرونده‌های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بالینی،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ژنتیکی و تصاویر پزشکی را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هم‌زمان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تحلیل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می‌کنند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تا ریسک چندین بیماری ارزیابی شود. در این میان،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روش‌هایی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مانند یادگیری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نامتمرکز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Federated Learning)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امکان آموزش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مدل‌ها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را بین مراکز درمانی مختلف فراهم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می‌کنند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؛ در این روش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خام بیماران منتقل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نمی‌شود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و حریم خصوصی محفوظ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می‌ماند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 همچنین،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سیستم‌های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فازی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و یادگیری خودکار ماشین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AutoML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برای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بهینه‌سازی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مدل‌ها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و افزایش دقت تشخیص به کار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می‌روند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506148" y="11224683"/>
            <a:ext cx="98570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معماری‌های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یادگیری عمیق بدون نیاز به استخراج دستی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ویژگی‌ها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، پردازش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غیرساختاریافته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پزشکی را بهبود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داده‌اند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شبکه‌های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عصبی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کانولوشن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CNN)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تصاویر پزشکی مانند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ام‌آر‌آی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و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سی‌تی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اسکن را پردازش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می‌کنند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و تومورهای سرطانی، ضایعات پوستی و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رتینوپاتی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دیابتی را تشخیص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می‌دهند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 در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متوالی مانند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سیگنال‌های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نوار قلب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ECG)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حسگرهای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پوشیدنی،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شبکه‌های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بازگشتی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RNN)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 حافظه کوتاه-مدت طولانی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LSTM)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دقت بالاتری در پایش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لحظه‌ای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و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پیش‌بینی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ایست قلبی دارند.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تلفیق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کلان‌داده‌های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سلامت با هوش مصنوعی، رویکرد طب بالینی را از درمان واکنشی به سمت پیشگیری تغییر داده است. در تحلیل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ساختاریافته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الگوریتم‌های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نظارت‌شده‌ای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مانند ماشین بردار پشتیبان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SVM)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 دلیل توانایی مدیریت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پیچیده، در تشخیص سرطان، دیابت و خطرات قلبی عروقی موفق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بوده‌اند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مدل‌های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شفاف‌تری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مانند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رگرسیون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لجستیک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درخت تصمیم نیز برای غربالگری اولیه ریسک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بیماری‌ها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ارزیابی عوارض قلبی استفاده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می‌شوند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5465" y="20741253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الگوریتم‌های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یادگیری جمعی با کاهش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سوگیری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و جلوگیری از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بیش‌برازش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، دقت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پیش‌بینی‌ها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را در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ناهمگون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افزایش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می‌دهند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 مدل جنگل تصادفی در برابر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نویز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و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مفقوده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مقاوم است و در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پیش‌بینی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نارسایی قلبی،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بیماری‌های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کلیوی و دیابت کاربرد دارد.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الگوریتم‌های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تقویت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گرادیان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نیز با مدیریت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نامتعادل بالینی، دقت ارزیابی خطرات حاد قلبی-متابولیک را به بیش از ۹۳ درصد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رسانده‌اند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9989" y="18428856"/>
            <a:ext cx="976407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Zhang Y, Liu H, Wang X. AI-Driven Smart Cockpit: Monitoring of Sudden Illnesses, Health Risk Intervention, and Future Prospects. PMC.</a:t>
            </a: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2025;10800000.   John J. AI in Preventive Healthcare: Revolutionizing Early Detection and Proactive Wellness. J Prev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Healthc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2024;8(1):45–60.</a:t>
            </a: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Aamir A, Iqbal A, Jawed F, et al. Exploring the current and prospective role of artificial intelligence in disease diagnosis. Annals of Medicine and Surgery. 2024;86(2):943-949.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6BC81D-C01C-03EF-B6AD-65E1D8B24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837" y="14974026"/>
            <a:ext cx="9753600" cy="53244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F51631-6D44-D806-51AE-C391BCFCCE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8180" y="14378704"/>
            <a:ext cx="9753600" cy="532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FD7E3E-EF74-8C25-5AA6-B17228CFD2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2641" y="5635014"/>
            <a:ext cx="8163704" cy="44565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E234E74-4ED8-FD2A-1D65-8105F0F67E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53" y="4884811"/>
            <a:ext cx="2224733" cy="286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800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inherit</vt:lpstr>
      <vt:lpstr>Libre Baskerville</vt:lpstr>
      <vt:lpstr>Samim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Mojtaba Piri</cp:lastModifiedBy>
  <cp:revision>36</cp:revision>
  <dcterms:created xsi:type="dcterms:W3CDTF">2026-09-07T19:22:54Z</dcterms:created>
  <dcterms:modified xsi:type="dcterms:W3CDTF">2026-10-01T16:07:26Z</dcterms:modified>
</cp:coreProperties>
</file>