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066" autoAdjust="0"/>
  </p:normalViewPr>
  <p:slideViewPr>
    <p:cSldViewPr snapToGrid="0">
      <p:cViewPr>
        <p:scale>
          <a:sx n="24" d="100"/>
          <a:sy n="24" d="100"/>
        </p:scale>
        <p:origin x="132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99225" y="4708957"/>
            <a:ext cx="18404244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lang="fa-IR" sz="3600" b="1" dirty="0">
                <a:latin typeface="Times New Roman" panose="02020603050405020304" pitchFamily="18" charset="0"/>
                <a:cs typeface="B Zar" panose="00000400000000000000" pitchFamily="2" charset="-78"/>
              </a:rPr>
              <a:t>نقش مراقبت پرستاری در ارتقای ایمنی بیمار و پیشگیری و کنترل عفونت: مروری بر رویکرد یکپارچه مراقبت، کیفیت و تحول خدمات سلامت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Code:1524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4364598" y="6541522"/>
            <a:ext cx="36576000" cy="416113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میترا مهدیان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marL="742950" indent="-742950" algn="ctr" rtl="1">
              <a:buAutoNum type="arabicParenBoth"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گروه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پرستاری، واحد نجف آباد، دانشگاه آزاد اسلامی، نجف آباد، ایران.</a:t>
            </a:r>
          </a:p>
          <a:p>
            <a:pPr marL="742950" indent="-742950" algn="ctr" rtl="1">
              <a:buAutoNum type="arabicParenBoth"/>
            </a:pP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 آباد، دانشگاه آزاد اسلامی، نجف 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indent="-742950" algn="ctr" rtl="1">
              <a:buAutoNum type="arabicParenBoth"/>
            </a:pP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 rtl="1"/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ایمنی بیمار یکی از ارکان اساسی کیفیت خدمات سلامت است و حوادث قابل پیشگیری، عفونت‌های مرتبط با مراقبت سلامت، خطاهای دارویی، اختلال در ارتباطات تیمی و شناسایی نادرست بیمار می‌توانند پیامدهای قابل توجهی برای بیماران و نظام سلامت ایجاد کنند. سازمان جهانی بهداشت بر ایجاد نظام‌های سلامت ایمن و کاهش آسیب‌های قابل پیشگیری تأکید دارد </a:t>
            </a: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مدل یکپارچه «ایمنی بیمار، پیشگیری و کنترل عفونت و مراقبت پرستاری» می‌تواند چارچوبی کاربردی برای ارتقای کیفیت و تحول خدمات سلامت فراهم کند. تحقق این مدل مستلزم فرهنگ سازمانی حمایتگر، آموزش مستمر، کار تیمی، گزارش‌دهی با رویکرد یادگیری، منابع کافی و مشارکت فعال بیماران و خانواده‌هاست.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2884016" y="19163883"/>
            <a:ext cx="10386449" cy="54168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1-World Health Organization. Global Patient Safety Action Plan 2021–2030: Towards Eliminating Avoidable Harm in Health Care. Geneva: World Health Organization; 2021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2-World Health Organization. Guidelines on core components of infection prevention and control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programmes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at the national and acute health care facility level. Geneva: World Health Organization; 2016</a:t>
            </a:r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3-World Health Organization. Minimum requirements for infection prevention and control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programmes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Geneva: World Health Organization; 2019.</a:t>
            </a:r>
          </a:p>
          <a:p>
            <a:r>
              <a:rPr lang="en-US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1244" y="19587076"/>
            <a:ext cx="10058400" cy="4570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 smtClean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بر </a:t>
            </a: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اساس یافته‌های این مرور، مراقبت ایمن حاصل همکاری تیم سلامت است و پرستار به‌عنوان رابط میان بیمار، خانواده و اعضای تیم، نقش مهمی در شناسایی خطر، انتقال اطلاعات و هماهنگی مراقبت دارد. در مجموع، می‌توان مراقبت ایمن را در قالب سه محور اصلی شامل ایمنی بیمار، پیشگیری و کنترل عفونت و مراقبت پرستاری در نظر گرفت. این سه محور به‌صورت متقابل یکدیگر را تقویت می‌کنند؛ برای مثال، بهداشت دست هم در کنترل عفونت و هم در تأمین ایمنی بیمار نقش دارد و آموزش بیمار می‌تواند هم خطر عفونت را کاهش دهد و هم مشارکت او در فرایند ایمنی را افزایش دهد.</a:t>
            </a:r>
          </a:p>
          <a:p>
            <a:pPr algn="just" rtl="1"/>
            <a:r>
              <a:rPr lang="fa-IR" sz="3200" dirty="0" smtClean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515" y="18410050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مطالعه یک مرور روایتی است. منابع رسمی و علمی مرتبط با ایمنی بیمار، کنترل عفونت، ایمنی دارویی، فرهنگ ایمنی، ارتباطات تیمی، شناسایی بیمار، پیشگیری از حوادث و نقش پرستاری مورد بررسی قرار گرفتند. </a:t>
            </a:r>
            <a:endParaRPr lang="en-US" sz="3200" dirty="0" smtClean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منابع </a:t>
            </a:r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اصلی شامل اسناد سازمان جهانی بهداشت، راهنماهای مراکز کنترل و پیشگیری بیماری‌ها، منابع آژانس تحقیقات و کیفیت مراقبت سلامت آمریکا و مطالعات و منابع علمی مرتبط بود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77171" y="11183459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یافته‌ها نشان دادند که ایمنی بیمار بخش جدایی‌ناپذیر کیفیت مراقبت است و سازمان‌های سلامت باید از رویکردهای واکنشی به سمت رویکردهای پیشگیرانه حرکت کنند. پرستاران با شناسایی زودهنگام تغییرات وضعیت بیمار، بررسی عوامل خطر، رعایت پروتکل‌ها و گزارش شرایط ناایمن، نقش مهمی در ایجاد محیط مراقبتی ایمن دارند. ایمنی دارویی، شناسایی صحیح بیمار، ارتباط مؤثر بین اعضای تیم و تحویل ساختارمند بیمار نیز از مؤلفه‌های اساسی مراقبت ایمن هستند</a:t>
            </a:r>
            <a:r>
              <a:rPr lang="fa-IR" sz="32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</a:t>
            </a:r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40" y="4769541"/>
            <a:ext cx="3042658" cy="39547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Rectangle 4"/>
          <p:cNvSpPr/>
          <p:nvPr/>
        </p:nvSpPr>
        <p:spPr>
          <a:xfrm>
            <a:off x="22410191" y="17774753"/>
            <a:ext cx="1014197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r>
              <a:rPr lang="fa-IR" sz="3200" dirty="0" smtClean="0">
                <a:cs typeface="B Zar" panose="00000400000000000000" pitchFamily="2" charset="-78"/>
              </a:rPr>
              <a:t>پیشگیری </a:t>
            </a:r>
            <a:r>
              <a:rPr lang="fa-IR" sz="3200" dirty="0">
                <a:cs typeface="B Zar" panose="00000400000000000000" pitchFamily="2" charset="-78"/>
              </a:rPr>
              <a:t>از سقوط و آسیب‌های فشاری نیز از وظایف مهم مراقبت پرستاری است و با ارزیابی خطر، تنظیم محیط، تغییر وضعیت </a:t>
            </a:r>
            <a:r>
              <a:rPr lang="fa-IR" sz="3200" dirty="0" smtClean="0">
                <a:cs typeface="B Zar" panose="00000400000000000000" pitchFamily="2" charset="-78"/>
              </a:rPr>
              <a:t>منظم</a:t>
            </a:r>
            <a:r>
              <a:rPr lang="fa-IR" sz="3200" dirty="0">
                <a:cs typeface="B Zar" panose="00000400000000000000" pitchFamily="2" charset="-78"/>
              </a:rPr>
              <a:t>، مراقبت از پوست، تغذیه مناسب و آموزش بیمار و خانواده قابل تقویت است. مشارکت بیمار و خانواده، آموزش متناسب با شرایط فرد و استفاده صحیح از فناوری‌های سلامت دیجیتال نیز می‌تواند به ارتقای ایمنی کمک کند؛ هرچند فناوری به‌تنهایی تضمین‌کننده ایمنی نیست و به آموزش کارکنان و ارزیابی مستمر نیاز </a:t>
            </a:r>
            <a:r>
              <a:rPr lang="fa-IR" sz="3200" dirty="0" smtClean="0">
                <a:cs typeface="B Zar" panose="00000400000000000000" pitchFamily="2" charset="-78"/>
              </a:rPr>
              <a:t>دارد</a:t>
            </a:r>
            <a:endParaRPr lang="fa-IR" sz="3200" dirty="0">
              <a:cs typeface="B Zar" panose="00000400000000000000" pitchFamily="2" charset="-7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82" y="5650524"/>
            <a:ext cx="4888322" cy="446932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400523" y="14173400"/>
            <a:ext cx="3461022" cy="350437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5523" y="14200801"/>
            <a:ext cx="2824594" cy="34769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48193" y="20701809"/>
            <a:ext cx="3051355" cy="37123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70201" y="20768733"/>
            <a:ext cx="4833268" cy="36454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757604" y="12522658"/>
            <a:ext cx="10481012" cy="460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689</TotalTime>
  <Words>610</Words>
  <Application>Microsoft Office PowerPoint</Application>
  <PresentationFormat>Custom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DS</cp:lastModifiedBy>
  <cp:revision>45</cp:revision>
  <dcterms:created xsi:type="dcterms:W3CDTF">2026-09-07T19:22:54Z</dcterms:created>
  <dcterms:modified xsi:type="dcterms:W3CDTF">2026-09-27T12:22:41Z</dcterms:modified>
</cp:coreProperties>
</file>