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9" d="100"/>
          <a:sy n="19" d="100"/>
        </p:scale>
        <p:origin x="8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tel:109275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=""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1" y="4337233"/>
            <a:ext cx="386501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0" algn="ctr" defTabSz="4029542">
              <a:spcBef>
                <a:spcPct val="20000"/>
              </a:spcBef>
              <a:defRPr/>
            </a:pPr>
            <a:r>
              <a:rPr lang="fa-IR" sz="6000" b="1" dirty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چالش‌های موفقیت پایدار اپلیکیشن‌های مدیریت فشار خون در سالمندان: شکاف‌های هوش مصنوعی، طراحی کاربرمحور و یکپارچگی </a:t>
            </a:r>
            <a:r>
              <a:rPr lang="fa-IR" sz="6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مراقبت</a:t>
            </a:r>
            <a:endParaRPr lang="en-US" sz="6000" b="1" dirty="0">
              <a:solidFill>
                <a:prstClr val="black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=""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631261" y="5747600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=""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8734576" y="5692754"/>
            <a:ext cx="23807571" cy="6869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فاطمه دهقانی سلطانی¹*، شیوا محتشمی²</a:t>
            </a:r>
            <a:endParaRPr lang="en-US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</a:endParaRPr>
          </a:p>
          <a:p>
            <a:pPr algn="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۱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.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دانشجوی کارشناسی، گروه مهندسی کامپیوتر، دانشگاه آزاد اسلامی واحد بافت، کرمان، ایران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/>
            </a:r>
            <a:b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</a:b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ایمیل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: fatemateam27@gmail.com</a:t>
            </a:r>
          </a:p>
          <a:p>
            <a:pPr algn="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۲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.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استادیار، گروه ریاضی، دانشگاه آزاد اسلامی واحد بافت، کرمان، ایران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/>
            </a:r>
            <a:b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</a:b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ایمیل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: sh.mohtashami@iau.ir</a:t>
            </a:r>
          </a:p>
          <a:p>
            <a:pPr algn="r" rtl="1"/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*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</a:rPr>
              <a:t>نویسنده مسئول: فاطمه دهقانی سلطانی</a:t>
            </a:r>
            <a:endParaRPr lang="en-US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</a:endParaRPr>
          </a:p>
          <a:p>
            <a:pPr marL="0" marR="0" lvl="0" indent="0" algn="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=""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=""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=""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=""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=""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اپلیکیشن‌های مدیریت فشار خون می‌توانند خودمراقبتی سالمندان و ارتباط پایش خانگی با مراقبت بالینی را تقویت کنند، اما فناوری به‌تنهایی برای موفقیت پایدار کافی نیست (2، 8). طراحی متناسب با محدودیت‌های حسی، حرکتی و شناختی، اعتبارسنجی الگوریتم‌ها و ادغام با گردش کار بالینی ضروری است (4، 8، 9). پژوهش‌های آینده باید عملکرد الگوریتم‌ها را در سالمندان متنوع، به‌ویژه چندبیماره و آسیب‌پذیر، به‌صورت طولی بررسی کرده و نقش طراحی مشترک، آموزش دیجیتال و حمایت انسانی را ارزیابی کنند (4، 7). اتصال به پرونده الکترونیک و هماهنگی با فرایندهای مراقبت نیز از اولویت‌های اجرایی است (8). با توجه به ماهیت روایتی و ناهمگنی شواهد، تعمیم نتایج باید با احتیاط انجام شود و پژوهش‌های بومی در محیط‌های کم‌منبع توسعه یابد. در مجموع، موفقیت پایدار به هم‌راستایی فناوری قابل‌اعتماد، طراحی انسان‌محور و زیرساخت مراقبتی، همراه با حفاظت از داده‌ها و عدالت دسترسی، وابسته است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40170" y="11340271"/>
            <a:ext cx="98570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پرفشاری خون از عوامل اصلی بیماری‌های قلبی‌عروقی و مرگ‌ومیر زودرس است (3) و مدیریت آن در سالمندان به‌دلیل چندبیماری و چنددارویی پیچیده‌تر است (1). اپلیکیشن‌های مدیریت فشار خون با پایش خانگی، یادآوری دارویی و حمایت از سبک زندگی می‌توانند خودمراقبتی را بهبود دهند، اما اثربخشی آن‌ها به مشارکت مستمر کاربر وابسته است (2). محدودیت‌های بینایی، حرکتی و شناختی، سواد دیجیتال پایین و رابط‌های پیچیده، پذیرش این ابزارها را کاهش می‌دهند (4). همچنین سوگیری الگوریتمی، توضیح‌پذیری ناکافی و نبود یکپارچگی با پرونده الکترونیک سلامت، اعتماد و کاربرد بالینی را محدود می‌کند (8، 9). این مطالعه با مرور شواهد، چالش‌های هوش مصنوعی، طراحی سالمندمحور و ادغام در مراقبت را بررسی می‌کند</a:t>
            </a:r>
            <a:r>
              <a:rPr lang="en-US" sz="3200" dirty="0"/>
              <a:t>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=""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این مطالعه به‌صورت مرور روایتی با رویکرد تلفیقی انجام شد و شواهد اپلیکیشن‌های مدیریت فشار خون در سالمندان بررسی گردید. منابع از طریق جست‌وجو در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PubMed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،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Scopus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،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Web of Science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و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Google Scholar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و بررسی منابع مقالات منتخب شناسایی شدند. مقالات داوری‌شده منابع اصلی بودند و راهنماها و اسناد معتبر نیز در صورت ضرورت بررسی شدند. معیارهای ورود شامل منابع انگلیسی‌زبان، عمدتاً پنج سال اخیر، مرتبط با سلامت دیجیتال، پرفشاری خون، فناوری سالمندی، هوش مصنوعی، طراحی کاربرمحور و مراقبت یکپارچه بود. منابع نامرتبط، تکراری یا فاقد متن کامل حذف شدند. داده‌ها در چهار حوزه فناورانه، انسانی، بالینی و اجتماعی‌ـ‌اخلاقی سازماندهی و برای شناسایی عوامل مؤثر بر پذیرش، تعامل پایدار و اثربخشی بالینی سنتز شدند</a:t>
            </a:r>
            <a:r>
              <a:rPr lang="en-US" sz="3200" dirty="0"/>
              <a:t>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27220" y="11765228"/>
            <a:ext cx="21761450" cy="111161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یافته‌ها نشان داد اپلیکیشن‌های مدیریت فشار خون از ابزارهای ساده ثبت اطلاعات به سامانه‌هایی برای تلفیق پایش خانگی، بازخورد و مراقبت بالینی تبدیل شده‌اند. راهنماهای بالینی بر پایش خارج از مطب و فردی‌سازی درمان تأکید دارند (1). مرورها و فراتحلیل‌ها نیز نشان می‌دهند ترکیب پایش مستمر، یادآوری دارویی و اصلاح سبک زندگی می‌تواند فشار خون را کاهش دهد؛ بااین‌حال، اثر مداخلات مثبت اما متوسط و وابسته به مشارکت کاربران است (2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).</a:t>
            </a:r>
          </a:p>
          <a:p>
            <a:pPr algn="r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در محور فناورانه، حسگرها و الگوریتم‌های یادگیری ماشین ظرفیت تحلیل داده‌ها و شخصی‌سازی بازخورد را فراهم می‌کنند. بااین‌حال، کاربرد بالینی آن‌ها نیازمند اعتبارسنجی در شرایط واقعی، کالیبراسیون مناسب و بررسی نمایندگی داده‌های آموزشی است. کم‌نمایی سالمندان، به‌ویژه افراد چندبیماره، می‌تواند اعتبار تعمیم پیش‌بینی‌ها را محدود کند. توضیح‌پذیری نیز برای تفسیر خروجی‌ها اهمیت دارد؛ روش‌هایی مانند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SHAP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،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LIME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و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Integrated Gradients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می‌توانند سهم ویژگی‌ها یا منطق محلی پیش‌بینی را روشن سازند، اما جایگزین ارزیابی دقت و ایمنی نیستند (9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).</a:t>
            </a:r>
          </a:p>
          <a:p>
            <a:pPr algn="r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در محور انسانی، پیچیدگی رابط، ناوبری نامفهوم و بار شناختی بالا از موانع تعامل سالمندان بودند. محدودیت‌های بینایی و حرکتی و تفاوت در سواد دیجیتال، ضرورت طراحی متناسب با توانایی کاربران را برجسته می‌کنند (4). رابط ساده، کنتراست مناسب، اندازه خوانای نوشته‌ها، کاهش مراحل انجام کار و مشارکت سالمندان در طراحی می‌توانند کاربردپذیری را تقویت کنند. آموزش اولیه و پشتیبانی در طول استفاده نیز برای کاهش کنارگذاری اهمیت دارند (4، 7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).</a:t>
            </a:r>
          </a:p>
          <a:p>
            <a:pPr algn="r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در محور بالینی، انباشت داده‌های خام بدون خلاصه‌سازی کاربردی می‌تواند بار تصمیم‌گیری پزشکان را افزایش دهد. نبود اتصال به پرونده الکترونیک سلامت و ناهماهنگی با گردش کار، استفاده عملی از اپلیکیشن‌ها را محدود می‌کند. سامانه‌های یکپارچه، با ارائه خلاصه‌های ساختاریافته و اطلاعات قابل‌اقدام، ظرفیت پشتیبانی از تصمیم‌گیری و تداوم مراقبت را دارند (8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).</a:t>
            </a:r>
          </a:p>
          <a:p>
            <a:pPr algn="r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در محور اجتماعی‌ـ‌اخلاقی، نگرانی‌های حریم خصوصی، نابرابری دسترسی و فقدان حمایت انسانی باید در تحلیل پذیرش لحاظ شوند. سالمندان گروهی همگن نیستند و نیازهای افراد دارای اختلال شناختی، چندبیماری یا منابع محدود متفاوت است. بنابراین، ارزیابی صرف پایبندی دارویی یا تعداد ثبت‌های فشار خون، همه ابعاد تجربه کاربر را منعکس نمی‌کند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.</a:t>
            </a:r>
          </a:p>
          <a:p>
            <a:pPr algn="r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ترکیب یافته‌ها نشان داد موفقیت پایدار به هماهنگی فناوری، طراحی، مراقبت بالینی و شرایط اجتماعی وابسته است. ضعف هر محور می‌تواند مشارکت را کاهش دهد و کیفیت داده‌های تولیدشده را محدود کند. چارچوب پیشنهادی، این ارتباط را به‌صورت چرخه‌ای میان موانع فناورانه، بار طراحی و ناهماهنگی نظام سلامت نشان می‌دهد. با توجه به ماهیت روایتی و ناهمگنی شواهد، این روابط باید به‌عنوان تفسیر مفهومی، نه اثبات روابط علّی، در نظر گرفته شوند و در مطالعات طولی ارزیابی شوند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28" y="4919225"/>
            <a:ext cx="3765962" cy="44939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91245" y="18319695"/>
            <a:ext cx="9812822" cy="5361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1.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Whelton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PK, et al. *Hypertension*. 2018;71:e13–e115.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2. Motta-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Yanac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E, et al. *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Int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J Med Inform*. 2025;195:105755.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3. WHO. *Hypertension*. Geneva: WHO; 2003.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4. A E, et al. *Aging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Clin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Exp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Res*. 2025;37:248.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5. N TM, et al. *Biomedicines*. 2022;10:1406.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6. K EC, et al. *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npj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Digit Med*. 2021;4:114. 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7. L EH, et al. *Front Public Health*. 2023;11: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hlinkClick r:id="rId4"/>
              </a:rPr>
              <a:t>1092755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.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8. FH M, et al. *J Am Heart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Assoc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*. 2024;13:e030884.</a:t>
            </a:r>
          </a:p>
          <a:p>
            <a:pPr rtl="1">
              <a:lnSpc>
                <a:spcPct val="107000"/>
              </a:lnSpc>
              <a:spcAft>
                <a:spcPts val="0"/>
              </a:spcAft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</a:rPr>
              <a:t> 9. Islam H, et al. *Intelligent Medicine*. 2025;5:54–65.</a:t>
            </a:r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</TotalTime>
  <Words>1085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parse</cp:lastModifiedBy>
  <cp:revision>37</cp:revision>
  <dcterms:created xsi:type="dcterms:W3CDTF">2026-09-07T19:22:54Z</dcterms:created>
  <dcterms:modified xsi:type="dcterms:W3CDTF">2026-10-08T08:12:59Z</dcterms:modified>
</cp:coreProperties>
</file>