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7" r:id="rId2"/>
  </p:sldIdLst>
  <p:sldSz cx="43526075" cy="24414163"/>
  <p:notesSz cx="9144000" cy="6858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p:scale>
          <a:sx n="21" d="100"/>
          <a:sy n="21" d="100"/>
        </p:scale>
        <p:origin x="564" y="-32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440760" y="3995560"/>
            <a:ext cx="32644556" cy="8499746"/>
          </a:xfrm>
        </p:spPr>
        <p:txBody>
          <a:bodyPr anchor="b"/>
          <a:lstStyle>
            <a:lvl1pPr algn="ctr">
              <a:defRPr sz="21360"/>
            </a:lvl1pPr>
          </a:lstStyle>
          <a:p>
            <a:r>
              <a:rPr lang="en-US"/>
              <a:t>Click to edit Master title style</a:t>
            </a:r>
            <a:endParaRPr lang="en-US" dirty="0"/>
          </a:p>
        </p:txBody>
      </p:sp>
      <p:sp>
        <p:nvSpPr>
          <p:cNvPr id="3" name="Subtitle 2"/>
          <p:cNvSpPr>
            <a:spLocks noGrp="1"/>
          </p:cNvSpPr>
          <p:nvPr>
            <p:ph type="subTitle" idx="1"/>
          </p:nvPr>
        </p:nvSpPr>
        <p:spPr>
          <a:xfrm>
            <a:off x="5440760" y="12823089"/>
            <a:ext cx="32644556" cy="5894436"/>
          </a:xfrm>
        </p:spPr>
        <p:txBody>
          <a:bodyPr/>
          <a:lstStyle>
            <a:lvl1pPr marL="0" indent="0" algn="ctr">
              <a:buNone/>
              <a:defRPr sz="8544"/>
            </a:lvl1pPr>
            <a:lvl2pPr marL="1627632" indent="0" algn="ctr">
              <a:buNone/>
              <a:defRPr sz="7120"/>
            </a:lvl2pPr>
            <a:lvl3pPr marL="3255264" indent="0" algn="ctr">
              <a:buNone/>
              <a:defRPr sz="6408"/>
            </a:lvl3pPr>
            <a:lvl4pPr marL="4882896" indent="0" algn="ctr">
              <a:buNone/>
              <a:defRPr sz="5696"/>
            </a:lvl4pPr>
            <a:lvl5pPr marL="6510528" indent="0" algn="ctr">
              <a:buNone/>
              <a:defRPr sz="5696"/>
            </a:lvl5pPr>
            <a:lvl6pPr marL="8138160" indent="0" algn="ctr">
              <a:buNone/>
              <a:defRPr sz="5696"/>
            </a:lvl6pPr>
            <a:lvl7pPr marL="9765792" indent="0" algn="ctr">
              <a:buNone/>
              <a:defRPr sz="5696"/>
            </a:lvl7pPr>
            <a:lvl8pPr marL="11393424" indent="0" algn="ctr">
              <a:buNone/>
              <a:defRPr sz="5696"/>
            </a:lvl8pPr>
            <a:lvl9pPr marL="13021056" indent="0" algn="ctr">
              <a:buNone/>
              <a:defRPr sz="5696"/>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t>10/7/2026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4664715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t>10/7/2026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12701569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969748" y="6086590"/>
            <a:ext cx="37541240" cy="10155612"/>
          </a:xfrm>
        </p:spPr>
        <p:txBody>
          <a:bodyPr anchor="b"/>
          <a:lstStyle>
            <a:lvl1pPr>
              <a:defRPr sz="21360"/>
            </a:lvl1pPr>
          </a:lstStyle>
          <a:p>
            <a:r>
              <a:rPr lang="en-US"/>
              <a:t>Click to edit Master title style</a:t>
            </a:r>
            <a:endParaRPr lang="en-US" dirty="0"/>
          </a:p>
        </p:txBody>
      </p:sp>
      <p:sp>
        <p:nvSpPr>
          <p:cNvPr id="3" name="Text Placeholder 2"/>
          <p:cNvSpPr>
            <a:spLocks noGrp="1"/>
          </p:cNvSpPr>
          <p:nvPr>
            <p:ph type="body" idx="1"/>
          </p:nvPr>
        </p:nvSpPr>
        <p:spPr>
          <a:xfrm>
            <a:off x="2969748" y="16338278"/>
            <a:ext cx="37541240" cy="5340596"/>
          </a:xfrm>
        </p:spPr>
        <p:txBody>
          <a:bodyPr/>
          <a:lstStyle>
            <a:lvl1pPr marL="0" indent="0">
              <a:buNone/>
              <a:defRPr sz="8544">
                <a:solidFill>
                  <a:schemeClr val="tx1">
                    <a:tint val="75000"/>
                  </a:schemeClr>
                </a:solidFill>
              </a:defRPr>
            </a:lvl1pPr>
            <a:lvl2pPr marL="1627632" indent="0">
              <a:buNone/>
              <a:defRPr sz="7120">
                <a:solidFill>
                  <a:schemeClr val="tx1">
                    <a:tint val="75000"/>
                  </a:schemeClr>
                </a:solidFill>
              </a:defRPr>
            </a:lvl2pPr>
            <a:lvl3pPr marL="3255264" indent="0">
              <a:buNone/>
              <a:defRPr sz="6408">
                <a:solidFill>
                  <a:schemeClr val="tx1">
                    <a:tint val="75000"/>
                  </a:schemeClr>
                </a:solidFill>
              </a:defRPr>
            </a:lvl3pPr>
            <a:lvl4pPr marL="4882896" indent="0">
              <a:buNone/>
              <a:defRPr sz="5696">
                <a:solidFill>
                  <a:schemeClr val="tx1">
                    <a:tint val="75000"/>
                  </a:schemeClr>
                </a:solidFill>
              </a:defRPr>
            </a:lvl4pPr>
            <a:lvl5pPr marL="6510528" indent="0">
              <a:buNone/>
              <a:defRPr sz="5696">
                <a:solidFill>
                  <a:schemeClr val="tx1">
                    <a:tint val="75000"/>
                  </a:schemeClr>
                </a:solidFill>
              </a:defRPr>
            </a:lvl5pPr>
            <a:lvl6pPr marL="8138160" indent="0">
              <a:buNone/>
              <a:defRPr sz="5696">
                <a:solidFill>
                  <a:schemeClr val="tx1">
                    <a:tint val="75000"/>
                  </a:schemeClr>
                </a:solidFill>
              </a:defRPr>
            </a:lvl6pPr>
            <a:lvl7pPr marL="9765792" indent="0">
              <a:buNone/>
              <a:defRPr sz="5696">
                <a:solidFill>
                  <a:schemeClr val="tx1">
                    <a:tint val="75000"/>
                  </a:schemeClr>
                </a:solidFill>
              </a:defRPr>
            </a:lvl7pPr>
            <a:lvl8pPr marL="11393424" indent="0">
              <a:buNone/>
              <a:defRPr sz="5696">
                <a:solidFill>
                  <a:schemeClr val="tx1">
                    <a:tint val="75000"/>
                  </a:schemeClr>
                </a:solidFill>
              </a:defRPr>
            </a:lvl8pPr>
            <a:lvl9pPr marL="13021056" indent="0">
              <a:buNone/>
              <a:defRPr sz="5696">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4A1EDF1-D5E0-41F8-B8A2-9EB19AE0DE91}" type="datetimeFigureOut">
              <a:rPr lang="en-US" smtClean="0"/>
              <a:t>10/7/2026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3261609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992418" y="6499141"/>
            <a:ext cx="18498582" cy="154905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22035075" y="6499141"/>
            <a:ext cx="18498582" cy="154905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4A1EDF1-D5E0-41F8-B8A2-9EB19AE0DE91}" type="datetimeFigureOut">
              <a:rPr lang="en-US" smtClean="0"/>
              <a:t>10/7/2026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23058389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998087" y="1299830"/>
            <a:ext cx="37541240" cy="4718943"/>
          </a:xfrm>
        </p:spPr>
        <p:txBody>
          <a:bodyPr/>
          <a:lstStyle/>
          <a:p>
            <a:r>
              <a:rPr lang="en-US"/>
              <a:t>Click to edit Master title style</a:t>
            </a:r>
            <a:endParaRPr lang="en-US" dirty="0"/>
          </a:p>
        </p:txBody>
      </p:sp>
      <p:sp>
        <p:nvSpPr>
          <p:cNvPr id="3" name="Text Placeholder 2"/>
          <p:cNvSpPr>
            <a:spLocks noGrp="1"/>
          </p:cNvSpPr>
          <p:nvPr>
            <p:ph type="body" idx="1"/>
          </p:nvPr>
        </p:nvSpPr>
        <p:spPr>
          <a:xfrm>
            <a:off x="2998089" y="5984862"/>
            <a:ext cx="18413568" cy="2933089"/>
          </a:xfrm>
        </p:spPr>
        <p:txBody>
          <a:bodyPr anchor="b"/>
          <a:lstStyle>
            <a:lvl1pPr marL="0" indent="0">
              <a:buNone/>
              <a:defRPr sz="8544" b="1"/>
            </a:lvl1pPr>
            <a:lvl2pPr marL="1627632" indent="0">
              <a:buNone/>
              <a:defRPr sz="7120" b="1"/>
            </a:lvl2pPr>
            <a:lvl3pPr marL="3255264" indent="0">
              <a:buNone/>
              <a:defRPr sz="6408" b="1"/>
            </a:lvl3pPr>
            <a:lvl4pPr marL="4882896" indent="0">
              <a:buNone/>
              <a:defRPr sz="5696" b="1"/>
            </a:lvl4pPr>
            <a:lvl5pPr marL="6510528" indent="0">
              <a:buNone/>
              <a:defRPr sz="5696" b="1"/>
            </a:lvl5pPr>
            <a:lvl6pPr marL="8138160" indent="0">
              <a:buNone/>
              <a:defRPr sz="5696" b="1"/>
            </a:lvl6pPr>
            <a:lvl7pPr marL="9765792" indent="0">
              <a:buNone/>
              <a:defRPr sz="5696" b="1"/>
            </a:lvl7pPr>
            <a:lvl8pPr marL="11393424" indent="0">
              <a:buNone/>
              <a:defRPr sz="5696" b="1"/>
            </a:lvl8pPr>
            <a:lvl9pPr marL="13021056" indent="0">
              <a:buNone/>
              <a:defRPr sz="5696" b="1"/>
            </a:lvl9pPr>
          </a:lstStyle>
          <a:p>
            <a:pPr lvl="0"/>
            <a:r>
              <a:rPr lang="en-US"/>
              <a:t>Click to edit Master text styles</a:t>
            </a:r>
          </a:p>
        </p:txBody>
      </p:sp>
      <p:sp>
        <p:nvSpPr>
          <p:cNvPr id="4" name="Content Placeholder 3"/>
          <p:cNvSpPr>
            <a:spLocks noGrp="1"/>
          </p:cNvSpPr>
          <p:nvPr>
            <p:ph sz="half" idx="2"/>
          </p:nvPr>
        </p:nvSpPr>
        <p:spPr>
          <a:xfrm>
            <a:off x="2998089" y="8917951"/>
            <a:ext cx="18413568" cy="13116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22035076" y="5984862"/>
            <a:ext cx="18504251" cy="2933089"/>
          </a:xfrm>
        </p:spPr>
        <p:txBody>
          <a:bodyPr anchor="b"/>
          <a:lstStyle>
            <a:lvl1pPr marL="0" indent="0">
              <a:buNone/>
              <a:defRPr sz="8544" b="1"/>
            </a:lvl1pPr>
            <a:lvl2pPr marL="1627632" indent="0">
              <a:buNone/>
              <a:defRPr sz="7120" b="1"/>
            </a:lvl2pPr>
            <a:lvl3pPr marL="3255264" indent="0">
              <a:buNone/>
              <a:defRPr sz="6408" b="1"/>
            </a:lvl3pPr>
            <a:lvl4pPr marL="4882896" indent="0">
              <a:buNone/>
              <a:defRPr sz="5696" b="1"/>
            </a:lvl4pPr>
            <a:lvl5pPr marL="6510528" indent="0">
              <a:buNone/>
              <a:defRPr sz="5696" b="1"/>
            </a:lvl5pPr>
            <a:lvl6pPr marL="8138160" indent="0">
              <a:buNone/>
              <a:defRPr sz="5696" b="1"/>
            </a:lvl6pPr>
            <a:lvl7pPr marL="9765792" indent="0">
              <a:buNone/>
              <a:defRPr sz="5696" b="1"/>
            </a:lvl7pPr>
            <a:lvl8pPr marL="11393424" indent="0">
              <a:buNone/>
              <a:defRPr sz="5696" b="1"/>
            </a:lvl8pPr>
            <a:lvl9pPr marL="13021056" indent="0">
              <a:buNone/>
              <a:defRPr sz="5696" b="1"/>
            </a:lvl9pPr>
          </a:lstStyle>
          <a:p>
            <a:pPr lvl="0"/>
            <a:r>
              <a:rPr lang="en-US"/>
              <a:t>Click to edit Master text styles</a:t>
            </a:r>
          </a:p>
        </p:txBody>
      </p:sp>
      <p:sp>
        <p:nvSpPr>
          <p:cNvPr id="6" name="Content Placeholder 5"/>
          <p:cNvSpPr>
            <a:spLocks noGrp="1"/>
          </p:cNvSpPr>
          <p:nvPr>
            <p:ph sz="quarter" idx="4"/>
          </p:nvPr>
        </p:nvSpPr>
        <p:spPr>
          <a:xfrm>
            <a:off x="22035076" y="8917951"/>
            <a:ext cx="18504251" cy="13116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4A1EDF1-D5E0-41F8-B8A2-9EB19AE0DE91}" type="datetimeFigureOut">
              <a:rPr lang="en-US" smtClean="0"/>
              <a:t>10/7/2026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7944496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4A1EDF1-D5E0-41F8-B8A2-9EB19AE0DE91}" type="datetimeFigureOut">
              <a:rPr lang="en-US" smtClean="0"/>
              <a:t>10/7/2026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7456046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4A1EDF1-D5E0-41F8-B8A2-9EB19AE0DE91}" type="datetimeFigureOut">
              <a:rPr lang="en-US" smtClean="0"/>
              <a:t>10/7/2026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40086843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998089" y="1627611"/>
            <a:ext cx="14038291" cy="5696638"/>
          </a:xfrm>
        </p:spPr>
        <p:txBody>
          <a:bodyPr anchor="b"/>
          <a:lstStyle>
            <a:lvl1pPr>
              <a:defRPr sz="11392"/>
            </a:lvl1pPr>
          </a:lstStyle>
          <a:p>
            <a:r>
              <a:rPr lang="en-US"/>
              <a:t>Click to edit Master title style</a:t>
            </a:r>
            <a:endParaRPr lang="en-US" dirty="0"/>
          </a:p>
        </p:txBody>
      </p:sp>
      <p:sp>
        <p:nvSpPr>
          <p:cNvPr id="3" name="Content Placeholder 2"/>
          <p:cNvSpPr>
            <a:spLocks noGrp="1"/>
          </p:cNvSpPr>
          <p:nvPr>
            <p:ph idx="1"/>
          </p:nvPr>
        </p:nvSpPr>
        <p:spPr>
          <a:xfrm>
            <a:off x="18504251" y="3515189"/>
            <a:ext cx="22035075" cy="17349880"/>
          </a:xfrm>
        </p:spPr>
        <p:txBody>
          <a:bodyPr/>
          <a:lstStyle>
            <a:lvl1pPr>
              <a:defRPr sz="11392"/>
            </a:lvl1pPr>
            <a:lvl2pPr>
              <a:defRPr sz="9968"/>
            </a:lvl2pPr>
            <a:lvl3pPr>
              <a:defRPr sz="8544"/>
            </a:lvl3pPr>
            <a:lvl4pPr>
              <a:defRPr sz="7120"/>
            </a:lvl4pPr>
            <a:lvl5pPr>
              <a:defRPr sz="7120"/>
            </a:lvl5pPr>
            <a:lvl6pPr>
              <a:defRPr sz="7120"/>
            </a:lvl6pPr>
            <a:lvl7pPr>
              <a:defRPr sz="7120"/>
            </a:lvl7pPr>
            <a:lvl8pPr>
              <a:defRPr sz="7120"/>
            </a:lvl8pPr>
            <a:lvl9pPr>
              <a:defRPr sz="712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998089" y="7324249"/>
            <a:ext cx="14038291" cy="13569077"/>
          </a:xfrm>
        </p:spPr>
        <p:txBody>
          <a:bodyPr/>
          <a:lstStyle>
            <a:lvl1pPr marL="0" indent="0">
              <a:buNone/>
              <a:defRPr sz="5696"/>
            </a:lvl1pPr>
            <a:lvl2pPr marL="1627632" indent="0">
              <a:buNone/>
              <a:defRPr sz="4984"/>
            </a:lvl2pPr>
            <a:lvl3pPr marL="3255264" indent="0">
              <a:buNone/>
              <a:defRPr sz="4272"/>
            </a:lvl3pPr>
            <a:lvl4pPr marL="4882896" indent="0">
              <a:buNone/>
              <a:defRPr sz="3560"/>
            </a:lvl4pPr>
            <a:lvl5pPr marL="6510528" indent="0">
              <a:buNone/>
              <a:defRPr sz="3560"/>
            </a:lvl5pPr>
            <a:lvl6pPr marL="8138160" indent="0">
              <a:buNone/>
              <a:defRPr sz="3560"/>
            </a:lvl6pPr>
            <a:lvl7pPr marL="9765792" indent="0">
              <a:buNone/>
              <a:defRPr sz="3560"/>
            </a:lvl7pPr>
            <a:lvl8pPr marL="11393424" indent="0">
              <a:buNone/>
              <a:defRPr sz="3560"/>
            </a:lvl8pPr>
            <a:lvl9pPr marL="13021056" indent="0">
              <a:buNone/>
              <a:defRPr sz="3560"/>
            </a:lvl9pPr>
          </a:lstStyle>
          <a:p>
            <a:pPr lvl="0"/>
            <a:r>
              <a:rPr lang="en-US"/>
              <a:t>Click to edit Master text styles</a:t>
            </a:r>
          </a:p>
        </p:txBody>
      </p:sp>
      <p:sp>
        <p:nvSpPr>
          <p:cNvPr id="5" name="Date Placeholder 4"/>
          <p:cNvSpPr>
            <a:spLocks noGrp="1"/>
          </p:cNvSpPr>
          <p:nvPr>
            <p:ph type="dt" sz="half" idx="10"/>
          </p:nvPr>
        </p:nvSpPr>
        <p:spPr/>
        <p:txBody>
          <a:bodyPr/>
          <a:lstStyle/>
          <a:p>
            <a:fld id="{64A1EDF1-D5E0-41F8-B8A2-9EB19AE0DE91}" type="datetimeFigureOut">
              <a:rPr lang="en-US" smtClean="0"/>
              <a:t>10/7/2026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379281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998089" y="1627611"/>
            <a:ext cx="14038291" cy="5696638"/>
          </a:xfrm>
        </p:spPr>
        <p:txBody>
          <a:bodyPr anchor="b"/>
          <a:lstStyle>
            <a:lvl1pPr>
              <a:defRPr sz="11392"/>
            </a:lvl1pPr>
          </a:lstStyle>
          <a:p>
            <a:r>
              <a:rPr lang="en-US"/>
              <a:t>Click to edit Master title style</a:t>
            </a:r>
            <a:endParaRPr lang="en-US" dirty="0"/>
          </a:p>
        </p:txBody>
      </p:sp>
      <p:sp>
        <p:nvSpPr>
          <p:cNvPr id="3" name="Picture Placeholder 2"/>
          <p:cNvSpPr>
            <a:spLocks noGrp="1" noChangeAspect="1"/>
          </p:cNvSpPr>
          <p:nvPr>
            <p:ph type="pic" idx="1"/>
          </p:nvPr>
        </p:nvSpPr>
        <p:spPr>
          <a:xfrm>
            <a:off x="18504251" y="3515189"/>
            <a:ext cx="22035075" cy="17349880"/>
          </a:xfrm>
        </p:spPr>
        <p:txBody>
          <a:bodyPr anchor="t"/>
          <a:lstStyle>
            <a:lvl1pPr marL="0" indent="0">
              <a:buNone/>
              <a:defRPr sz="11392"/>
            </a:lvl1pPr>
            <a:lvl2pPr marL="1627632" indent="0">
              <a:buNone/>
              <a:defRPr sz="9968"/>
            </a:lvl2pPr>
            <a:lvl3pPr marL="3255264" indent="0">
              <a:buNone/>
              <a:defRPr sz="8544"/>
            </a:lvl3pPr>
            <a:lvl4pPr marL="4882896" indent="0">
              <a:buNone/>
              <a:defRPr sz="7120"/>
            </a:lvl4pPr>
            <a:lvl5pPr marL="6510528" indent="0">
              <a:buNone/>
              <a:defRPr sz="7120"/>
            </a:lvl5pPr>
            <a:lvl6pPr marL="8138160" indent="0">
              <a:buNone/>
              <a:defRPr sz="7120"/>
            </a:lvl6pPr>
            <a:lvl7pPr marL="9765792" indent="0">
              <a:buNone/>
              <a:defRPr sz="7120"/>
            </a:lvl7pPr>
            <a:lvl8pPr marL="11393424" indent="0">
              <a:buNone/>
              <a:defRPr sz="7120"/>
            </a:lvl8pPr>
            <a:lvl9pPr marL="13021056" indent="0">
              <a:buNone/>
              <a:defRPr sz="7120"/>
            </a:lvl9pPr>
          </a:lstStyle>
          <a:p>
            <a:r>
              <a:rPr lang="en-US"/>
              <a:t>Click icon to add picture</a:t>
            </a:r>
            <a:endParaRPr lang="en-US" dirty="0"/>
          </a:p>
        </p:txBody>
      </p:sp>
      <p:sp>
        <p:nvSpPr>
          <p:cNvPr id="4" name="Text Placeholder 3"/>
          <p:cNvSpPr>
            <a:spLocks noGrp="1"/>
          </p:cNvSpPr>
          <p:nvPr>
            <p:ph type="body" sz="half" idx="2"/>
          </p:nvPr>
        </p:nvSpPr>
        <p:spPr>
          <a:xfrm>
            <a:off x="2998089" y="7324249"/>
            <a:ext cx="14038291" cy="13569077"/>
          </a:xfrm>
        </p:spPr>
        <p:txBody>
          <a:bodyPr/>
          <a:lstStyle>
            <a:lvl1pPr marL="0" indent="0">
              <a:buNone/>
              <a:defRPr sz="5696"/>
            </a:lvl1pPr>
            <a:lvl2pPr marL="1627632" indent="0">
              <a:buNone/>
              <a:defRPr sz="4984"/>
            </a:lvl2pPr>
            <a:lvl3pPr marL="3255264" indent="0">
              <a:buNone/>
              <a:defRPr sz="4272"/>
            </a:lvl3pPr>
            <a:lvl4pPr marL="4882896" indent="0">
              <a:buNone/>
              <a:defRPr sz="3560"/>
            </a:lvl4pPr>
            <a:lvl5pPr marL="6510528" indent="0">
              <a:buNone/>
              <a:defRPr sz="3560"/>
            </a:lvl5pPr>
            <a:lvl6pPr marL="8138160" indent="0">
              <a:buNone/>
              <a:defRPr sz="3560"/>
            </a:lvl6pPr>
            <a:lvl7pPr marL="9765792" indent="0">
              <a:buNone/>
              <a:defRPr sz="3560"/>
            </a:lvl7pPr>
            <a:lvl8pPr marL="11393424" indent="0">
              <a:buNone/>
              <a:defRPr sz="3560"/>
            </a:lvl8pPr>
            <a:lvl9pPr marL="13021056" indent="0">
              <a:buNone/>
              <a:defRPr sz="3560"/>
            </a:lvl9pPr>
          </a:lstStyle>
          <a:p>
            <a:pPr lvl="0"/>
            <a:r>
              <a:rPr lang="en-US"/>
              <a:t>Click to edit Master text styles</a:t>
            </a:r>
          </a:p>
        </p:txBody>
      </p:sp>
      <p:sp>
        <p:nvSpPr>
          <p:cNvPr id="5" name="Date Placeholder 4"/>
          <p:cNvSpPr>
            <a:spLocks noGrp="1"/>
          </p:cNvSpPr>
          <p:nvPr>
            <p:ph type="dt" sz="half" idx="10"/>
          </p:nvPr>
        </p:nvSpPr>
        <p:spPr/>
        <p:txBody>
          <a:bodyPr/>
          <a:lstStyle/>
          <a:p>
            <a:fld id="{64A1EDF1-D5E0-41F8-B8A2-9EB19AE0DE91}" type="datetimeFigureOut">
              <a:rPr lang="en-US" smtClean="0"/>
              <a:t>10/7/2026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2925407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t>10/7/2026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6571374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1148347" y="1299828"/>
            <a:ext cx="9385310" cy="2068987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992418" y="1299828"/>
            <a:ext cx="27611854" cy="206898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t>10/7/2026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9359073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992418" y="1299830"/>
            <a:ext cx="37541240" cy="471894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992418" y="6499141"/>
            <a:ext cx="37541240" cy="1549056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992418" y="22628314"/>
            <a:ext cx="9793367" cy="1299828"/>
          </a:xfrm>
          <a:prstGeom prst="rect">
            <a:avLst/>
          </a:prstGeom>
        </p:spPr>
        <p:txBody>
          <a:bodyPr vert="horz" lIns="91440" tIns="45720" rIns="91440" bIns="45720" rtlCol="0" anchor="ctr"/>
          <a:lstStyle>
            <a:lvl1pPr algn="l">
              <a:defRPr sz="4272">
                <a:solidFill>
                  <a:schemeClr val="tx1">
                    <a:tint val="75000"/>
                  </a:schemeClr>
                </a:solidFill>
              </a:defRPr>
            </a:lvl1pPr>
          </a:lstStyle>
          <a:p>
            <a:fld id="{64A1EDF1-D5E0-41F8-B8A2-9EB19AE0DE91}" type="datetimeFigureOut">
              <a:rPr lang="en-US" smtClean="0"/>
              <a:t>10/7/2026</a:t>
            </a:fld>
            <a:endParaRPr lang="en-US"/>
          </a:p>
        </p:txBody>
      </p:sp>
      <p:sp>
        <p:nvSpPr>
          <p:cNvPr id="5" name="Footer Placeholder 4"/>
          <p:cNvSpPr>
            <a:spLocks noGrp="1"/>
          </p:cNvSpPr>
          <p:nvPr>
            <p:ph type="ftr" sz="quarter" idx="3"/>
          </p:nvPr>
        </p:nvSpPr>
        <p:spPr>
          <a:xfrm>
            <a:off x="14418013" y="22628314"/>
            <a:ext cx="14690050" cy="1299828"/>
          </a:xfrm>
          <a:prstGeom prst="rect">
            <a:avLst/>
          </a:prstGeom>
        </p:spPr>
        <p:txBody>
          <a:bodyPr vert="horz" lIns="91440" tIns="45720" rIns="91440" bIns="45720" rtlCol="0" anchor="ctr"/>
          <a:lstStyle>
            <a:lvl1pPr algn="ctr">
              <a:defRPr sz="4272">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30740290" y="22628314"/>
            <a:ext cx="9793367" cy="1299828"/>
          </a:xfrm>
          <a:prstGeom prst="rect">
            <a:avLst/>
          </a:prstGeom>
        </p:spPr>
        <p:txBody>
          <a:bodyPr vert="horz" lIns="91440" tIns="45720" rIns="91440" bIns="45720" rtlCol="0" anchor="ctr"/>
          <a:lstStyle>
            <a:lvl1pPr algn="r">
              <a:defRPr sz="4272">
                <a:solidFill>
                  <a:schemeClr val="tx1">
                    <a:tint val="75000"/>
                  </a:schemeClr>
                </a:solidFill>
              </a:defRPr>
            </a:lvl1pPr>
          </a:lstStyle>
          <a:p>
            <a:fld id="{4EA12D7B-8FA4-4F4F-A396-2BCF30439BCF}" type="slidenum">
              <a:rPr lang="en-US" smtClean="0"/>
              <a:t>‹#›</a:t>
            </a:fld>
            <a:endParaRPr lang="en-US"/>
          </a:p>
        </p:txBody>
      </p:sp>
    </p:spTree>
    <p:extLst>
      <p:ext uri="{BB962C8B-B14F-4D97-AF65-F5344CB8AC3E}">
        <p14:creationId xmlns:p14="http://schemas.microsoft.com/office/powerpoint/2010/main" val="2887992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3255264" rtl="0" eaLnBrk="1" latinLnBrk="0" hangingPunct="1">
        <a:lnSpc>
          <a:spcPct val="90000"/>
        </a:lnSpc>
        <a:spcBef>
          <a:spcPct val="0"/>
        </a:spcBef>
        <a:buNone/>
        <a:defRPr sz="15664" kern="1200">
          <a:solidFill>
            <a:schemeClr val="tx1"/>
          </a:solidFill>
          <a:latin typeface="+mj-lt"/>
          <a:ea typeface="+mj-ea"/>
          <a:cs typeface="+mj-cs"/>
        </a:defRPr>
      </a:lvl1pPr>
    </p:titleStyle>
    <p:bodyStyle>
      <a:lvl1pPr marL="813816" indent="-813816" algn="l" defTabSz="3255264" rtl="0" eaLnBrk="1" latinLnBrk="0" hangingPunct="1">
        <a:lnSpc>
          <a:spcPct val="90000"/>
        </a:lnSpc>
        <a:spcBef>
          <a:spcPts val="3560"/>
        </a:spcBef>
        <a:buFont typeface="Arial" panose="020B0604020202020204" pitchFamily="34" charset="0"/>
        <a:buChar char="•"/>
        <a:defRPr sz="9968" kern="1200">
          <a:solidFill>
            <a:schemeClr val="tx1"/>
          </a:solidFill>
          <a:latin typeface="+mn-lt"/>
          <a:ea typeface="+mn-ea"/>
          <a:cs typeface="+mn-cs"/>
        </a:defRPr>
      </a:lvl1pPr>
      <a:lvl2pPr marL="2441448" indent="-813816" algn="l" defTabSz="3255264" rtl="0" eaLnBrk="1" latinLnBrk="0" hangingPunct="1">
        <a:lnSpc>
          <a:spcPct val="90000"/>
        </a:lnSpc>
        <a:spcBef>
          <a:spcPts val="1780"/>
        </a:spcBef>
        <a:buFont typeface="Arial" panose="020B0604020202020204" pitchFamily="34" charset="0"/>
        <a:buChar char="•"/>
        <a:defRPr sz="8544" kern="1200">
          <a:solidFill>
            <a:schemeClr val="tx1"/>
          </a:solidFill>
          <a:latin typeface="+mn-lt"/>
          <a:ea typeface="+mn-ea"/>
          <a:cs typeface="+mn-cs"/>
        </a:defRPr>
      </a:lvl2pPr>
      <a:lvl3pPr marL="4069080" indent="-813816" algn="l" defTabSz="3255264" rtl="0" eaLnBrk="1" latinLnBrk="0" hangingPunct="1">
        <a:lnSpc>
          <a:spcPct val="90000"/>
        </a:lnSpc>
        <a:spcBef>
          <a:spcPts val="1780"/>
        </a:spcBef>
        <a:buFont typeface="Arial" panose="020B0604020202020204" pitchFamily="34" charset="0"/>
        <a:buChar char="•"/>
        <a:defRPr sz="7120" kern="1200">
          <a:solidFill>
            <a:schemeClr val="tx1"/>
          </a:solidFill>
          <a:latin typeface="+mn-lt"/>
          <a:ea typeface="+mn-ea"/>
          <a:cs typeface="+mn-cs"/>
        </a:defRPr>
      </a:lvl3pPr>
      <a:lvl4pPr marL="5696712"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4pPr>
      <a:lvl5pPr marL="7324344"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5pPr>
      <a:lvl6pPr marL="8951976"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6pPr>
      <a:lvl7pPr marL="10579608"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7pPr>
      <a:lvl8pPr marL="12207240"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8pPr>
      <a:lvl9pPr marL="13834872"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9pPr>
    </p:bodyStyle>
    <p:otherStyle>
      <a:defPPr>
        <a:defRPr lang="en-US"/>
      </a:defPPr>
      <a:lvl1pPr marL="0" algn="l" defTabSz="3255264" rtl="0" eaLnBrk="1" latinLnBrk="0" hangingPunct="1">
        <a:defRPr sz="6408" kern="1200">
          <a:solidFill>
            <a:schemeClr val="tx1"/>
          </a:solidFill>
          <a:latin typeface="+mn-lt"/>
          <a:ea typeface="+mn-ea"/>
          <a:cs typeface="+mn-cs"/>
        </a:defRPr>
      </a:lvl1pPr>
      <a:lvl2pPr marL="1627632" algn="l" defTabSz="3255264" rtl="0" eaLnBrk="1" latinLnBrk="0" hangingPunct="1">
        <a:defRPr sz="6408" kern="1200">
          <a:solidFill>
            <a:schemeClr val="tx1"/>
          </a:solidFill>
          <a:latin typeface="+mn-lt"/>
          <a:ea typeface="+mn-ea"/>
          <a:cs typeface="+mn-cs"/>
        </a:defRPr>
      </a:lvl2pPr>
      <a:lvl3pPr marL="3255264" algn="l" defTabSz="3255264" rtl="0" eaLnBrk="1" latinLnBrk="0" hangingPunct="1">
        <a:defRPr sz="6408" kern="1200">
          <a:solidFill>
            <a:schemeClr val="tx1"/>
          </a:solidFill>
          <a:latin typeface="+mn-lt"/>
          <a:ea typeface="+mn-ea"/>
          <a:cs typeface="+mn-cs"/>
        </a:defRPr>
      </a:lvl3pPr>
      <a:lvl4pPr marL="4882896" algn="l" defTabSz="3255264" rtl="0" eaLnBrk="1" latinLnBrk="0" hangingPunct="1">
        <a:defRPr sz="6408" kern="1200">
          <a:solidFill>
            <a:schemeClr val="tx1"/>
          </a:solidFill>
          <a:latin typeface="+mn-lt"/>
          <a:ea typeface="+mn-ea"/>
          <a:cs typeface="+mn-cs"/>
        </a:defRPr>
      </a:lvl4pPr>
      <a:lvl5pPr marL="6510528" algn="l" defTabSz="3255264" rtl="0" eaLnBrk="1" latinLnBrk="0" hangingPunct="1">
        <a:defRPr sz="6408" kern="1200">
          <a:solidFill>
            <a:schemeClr val="tx1"/>
          </a:solidFill>
          <a:latin typeface="+mn-lt"/>
          <a:ea typeface="+mn-ea"/>
          <a:cs typeface="+mn-cs"/>
        </a:defRPr>
      </a:lvl5pPr>
      <a:lvl6pPr marL="8138160" algn="l" defTabSz="3255264" rtl="0" eaLnBrk="1" latinLnBrk="0" hangingPunct="1">
        <a:defRPr sz="6408" kern="1200">
          <a:solidFill>
            <a:schemeClr val="tx1"/>
          </a:solidFill>
          <a:latin typeface="+mn-lt"/>
          <a:ea typeface="+mn-ea"/>
          <a:cs typeface="+mn-cs"/>
        </a:defRPr>
      </a:lvl6pPr>
      <a:lvl7pPr marL="9765792" algn="l" defTabSz="3255264" rtl="0" eaLnBrk="1" latinLnBrk="0" hangingPunct="1">
        <a:defRPr sz="6408" kern="1200">
          <a:solidFill>
            <a:schemeClr val="tx1"/>
          </a:solidFill>
          <a:latin typeface="+mn-lt"/>
          <a:ea typeface="+mn-ea"/>
          <a:cs typeface="+mn-cs"/>
        </a:defRPr>
      </a:lvl7pPr>
      <a:lvl8pPr marL="11393424" algn="l" defTabSz="3255264" rtl="0" eaLnBrk="1" latinLnBrk="0" hangingPunct="1">
        <a:defRPr sz="6408" kern="1200">
          <a:solidFill>
            <a:schemeClr val="tx1"/>
          </a:solidFill>
          <a:latin typeface="+mn-lt"/>
          <a:ea typeface="+mn-ea"/>
          <a:cs typeface="+mn-cs"/>
        </a:defRPr>
      </a:lvl8pPr>
      <a:lvl9pPr marL="13021056" algn="l" defTabSz="3255264" rtl="0" eaLnBrk="1" latinLnBrk="0" hangingPunct="1">
        <a:defRPr sz="640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99000"/>
            <a:lum/>
          </a:blip>
          <a:srcRect/>
          <a:stretch>
            <a:fillRect/>
          </a:stretch>
        </a:blipFill>
        <a:effectLst/>
      </p:bgPr>
    </p:bg>
    <p:spTree>
      <p:nvGrpSpPr>
        <p:cNvPr id="1" name=""/>
        <p:cNvGrpSpPr/>
        <p:nvPr/>
      </p:nvGrpSpPr>
      <p:grpSpPr>
        <a:xfrm>
          <a:off x="0" y="0"/>
          <a:ext cx="0" cy="0"/>
          <a:chOff x="0" y="0"/>
          <a:chExt cx="0" cy="0"/>
        </a:xfrm>
      </p:grpSpPr>
      <p:sp>
        <p:nvSpPr>
          <p:cNvPr id="62" name="Text Box 1059">
            <a:extLst>
              <a:ext uri="{FF2B5EF4-FFF2-40B4-BE49-F238E27FC236}">
                <a16:creationId xmlns:a16="http://schemas.microsoft.com/office/drawing/2014/main" id="{5FCEA758-BCEF-456B-B1A4-AECE53182BFC}"/>
              </a:ext>
            </a:extLst>
          </p:cNvPr>
          <p:cNvSpPr txBox="1">
            <a:spLocks noChangeArrowheads="1"/>
          </p:cNvSpPr>
          <p:nvPr/>
        </p:nvSpPr>
        <p:spPr bwMode="auto">
          <a:xfrm>
            <a:off x="5782341" y="4884811"/>
            <a:ext cx="30544167" cy="12926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182880" tIns="182880" rIns="182880" bIns="182880">
            <a:spAutoFit/>
          </a:bodyPr>
          <a:lstStyle>
            <a:defPPr>
              <a:defRPr lang="en-US"/>
            </a:defPPr>
            <a:lvl1pPr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5pPr>
            <a:lvl6pPr marL="2286000" algn="l" defTabSz="914400" rtl="0" eaLnBrk="1" latinLnBrk="0" hangingPunct="1">
              <a:defRPr sz="1300" kern="1200">
                <a:solidFill>
                  <a:schemeClr val="tx1"/>
                </a:solidFill>
                <a:latin typeface="Arial" panose="020B0604020202020204" pitchFamily="34" charset="0"/>
                <a:ea typeface="+mn-ea"/>
                <a:cs typeface="+mn-cs"/>
              </a:defRPr>
            </a:lvl6pPr>
            <a:lvl7pPr marL="2743200" algn="l" defTabSz="914400" rtl="0" eaLnBrk="1" latinLnBrk="0" hangingPunct="1">
              <a:defRPr sz="1300" kern="1200">
                <a:solidFill>
                  <a:schemeClr val="tx1"/>
                </a:solidFill>
                <a:latin typeface="Arial" panose="020B0604020202020204" pitchFamily="34" charset="0"/>
                <a:ea typeface="+mn-ea"/>
                <a:cs typeface="+mn-cs"/>
              </a:defRPr>
            </a:lvl7pPr>
            <a:lvl8pPr marL="3200400" algn="l" defTabSz="914400" rtl="0" eaLnBrk="1" latinLnBrk="0" hangingPunct="1">
              <a:defRPr sz="1300" kern="1200">
                <a:solidFill>
                  <a:schemeClr val="tx1"/>
                </a:solidFill>
                <a:latin typeface="Arial" panose="020B0604020202020204" pitchFamily="34" charset="0"/>
                <a:ea typeface="+mn-ea"/>
                <a:cs typeface="+mn-cs"/>
              </a:defRPr>
            </a:lvl8pPr>
            <a:lvl9pPr marL="3657600" algn="l" defTabSz="914400" rtl="0" eaLnBrk="1" latinLnBrk="0" hangingPunct="1">
              <a:defRPr sz="1300" kern="1200">
                <a:solidFill>
                  <a:schemeClr val="tx1"/>
                </a:solidFill>
                <a:latin typeface="Arial" panose="020B0604020202020204" pitchFamily="34" charset="0"/>
                <a:ea typeface="+mn-ea"/>
                <a:cs typeface="+mn-cs"/>
              </a:defRPr>
            </a:lvl9pPr>
          </a:lstStyle>
          <a:p>
            <a:pPr algn="ctr" defTabSz="4029542">
              <a:spcBef>
                <a:spcPct val="20000"/>
              </a:spcBef>
              <a:defRPr/>
            </a:pPr>
            <a:r>
              <a:rPr lang="fa-IR" sz="6000" b="1" dirty="0">
                <a:latin typeface="Times New Roman" panose="02020603050405020304" pitchFamily="18" charset="0"/>
                <a:cs typeface="B Zar" panose="00000400000000000000" pitchFamily="2" charset="-78"/>
              </a:rPr>
              <a:t>پیامدهای بارداری در زنان بالای 35 سال</a:t>
            </a:r>
            <a:endParaRPr lang="en-US" sz="6000" b="1" dirty="0">
              <a:latin typeface="Times New Roman" panose="02020603050405020304" pitchFamily="18" charset="0"/>
              <a:cs typeface="B Zar" panose="00000400000000000000" pitchFamily="2" charset="-78"/>
            </a:endParaRPr>
          </a:p>
        </p:txBody>
      </p:sp>
      <p:sp>
        <p:nvSpPr>
          <p:cNvPr id="63" name="AutoShape 4">
            <a:extLst>
              <a:ext uri="{FF2B5EF4-FFF2-40B4-BE49-F238E27FC236}">
                <a16:creationId xmlns:a16="http://schemas.microsoft.com/office/drawing/2014/main" id="{7F787EEC-C57D-4B19-88DC-C6D8BEEC610B}"/>
              </a:ext>
            </a:extLst>
          </p:cNvPr>
          <p:cNvSpPr>
            <a:spLocks noChangeArrowheads="1"/>
          </p:cNvSpPr>
          <p:nvPr/>
        </p:nvSpPr>
        <p:spPr bwMode="auto">
          <a:xfrm>
            <a:off x="36662724" y="4213477"/>
            <a:ext cx="5359399" cy="1342668"/>
          </a:xfrm>
          <a:prstGeom prst="roundRect">
            <a:avLst>
              <a:gd name="adj" fmla="val 7000"/>
            </a:avLst>
          </a:prstGeom>
          <a:solidFill>
            <a:schemeClr val="accent4">
              <a:lumMod val="20000"/>
              <a:lumOff val="80000"/>
            </a:schemeClr>
          </a:solidFill>
          <a:ln>
            <a:noFill/>
            <a:headEnd/>
            <a:tailEnd/>
          </a:ln>
        </p:spPr>
        <p:style>
          <a:lnRef idx="2">
            <a:schemeClr val="accent1"/>
          </a:lnRef>
          <a:fillRef idx="1">
            <a:schemeClr val="lt1"/>
          </a:fillRef>
          <a:effectRef idx="0">
            <a:schemeClr val="accent1"/>
          </a:effectRef>
          <a:fontRef idx="minor">
            <a:schemeClr val="dk1"/>
          </a:fontRef>
        </p:style>
        <p:txBody>
          <a:bodyPr wrap="square" lIns="274320" tIns="274320" rIns="274320" bIns="274320" anchor="ctr">
            <a:spAutoFit/>
          </a:bodyPr>
          <a:lstStyle/>
          <a:p>
            <a:pPr algn="ctr" rtl="1">
              <a:defRPr/>
            </a:pPr>
            <a:r>
              <a:rPr lang="en-US" sz="4800" dirty="0">
                <a:solidFill>
                  <a:schemeClr val="tx1"/>
                </a:solidFill>
                <a:cs typeface="B Nazanin" panose="00000400000000000000" pitchFamily="2" charset="-78"/>
              </a:rPr>
              <a:t>Code: 1192</a:t>
            </a:r>
            <a:endParaRPr lang="fa-IR" sz="4800" dirty="0">
              <a:solidFill>
                <a:schemeClr val="tx1"/>
              </a:solidFill>
              <a:cs typeface="B Nazanin" panose="00000400000000000000" pitchFamily="2" charset="-78"/>
            </a:endParaRPr>
          </a:p>
        </p:txBody>
      </p:sp>
      <p:sp>
        <p:nvSpPr>
          <p:cNvPr id="65" name="Text Placeholder 5">
            <a:extLst>
              <a:ext uri="{FF2B5EF4-FFF2-40B4-BE49-F238E27FC236}">
                <a16:creationId xmlns:a16="http://schemas.microsoft.com/office/drawing/2014/main" id="{044041E2-44E2-4EED-B6C0-FC2CE9C577D9}"/>
              </a:ext>
            </a:extLst>
          </p:cNvPr>
          <p:cNvSpPr txBox="1"/>
          <p:nvPr/>
        </p:nvSpPr>
        <p:spPr>
          <a:xfrm>
            <a:off x="2766424" y="6671134"/>
            <a:ext cx="36576000" cy="4899803"/>
          </a:xfrm>
          <a:prstGeom prst="rect">
            <a:avLst/>
          </a:prstGeom>
        </p:spPr>
        <p:txBody>
          <a:bodyPr lIns="0" tIns="0" rIns="0" bIns="0">
            <a:spAutoFit/>
          </a:bodyPr>
          <a:lstStyle>
            <a:defPPr>
              <a:defRPr kern="1200"/>
            </a:defPPr>
            <a:lvl1pPr marL="0" marR="0" indent="0" algn="l" defTabSz="3761086" rtl="0" eaLnBrk="1" fontAlgn="auto" latinLnBrk="0" hangingPunct="1">
              <a:lnSpc>
                <a:spcPct val="100000"/>
              </a:lnSpc>
              <a:spcBef>
                <a:spcPct val="20000"/>
              </a:spcBef>
              <a:spcAft>
                <a:spcPct val="0"/>
              </a:spcAft>
              <a:buClrTx/>
              <a:buSzTx/>
              <a:buFont typeface="Arial" pitchFamily="34" charset="0"/>
              <a:buNone/>
              <a:defRPr sz="6000" kern="1200" baseline="0">
                <a:solidFill>
                  <a:schemeClr val="tx2"/>
                </a:solidFill>
                <a:latin typeface="Franklin Gothic Heavy" pitchFamily="34" charset="0"/>
                <a:ea typeface="+mn-ea"/>
                <a:cs typeface="+mn-cs"/>
              </a:defRPr>
            </a:lvl1pPr>
            <a:lvl2pPr marL="1880543" indent="0" algn="l" defTabSz="3761086" rtl="0" eaLnBrk="1" latinLnBrk="0" hangingPunct="1">
              <a:spcBef>
                <a:spcPct val="20000"/>
              </a:spcBef>
              <a:buFontTx/>
              <a:buNone/>
              <a:defRPr sz="11500" kern="1200">
                <a:solidFill>
                  <a:schemeClr val="tx1"/>
                </a:solidFill>
                <a:latin typeface="+mn-lt"/>
                <a:ea typeface="+mn-ea"/>
                <a:cs typeface="+mn-cs"/>
              </a:defRPr>
            </a:lvl2pPr>
            <a:lvl3pPr marL="3761086" indent="0" algn="l" defTabSz="3761086" rtl="0" eaLnBrk="1" latinLnBrk="0" hangingPunct="1">
              <a:spcBef>
                <a:spcPct val="20000"/>
              </a:spcBef>
              <a:buFontTx/>
              <a:buNone/>
              <a:defRPr sz="9900" kern="1200">
                <a:solidFill>
                  <a:schemeClr val="tx1"/>
                </a:solidFill>
                <a:latin typeface="+mn-lt"/>
                <a:ea typeface="+mn-ea"/>
                <a:cs typeface="+mn-cs"/>
              </a:defRPr>
            </a:lvl3pPr>
            <a:lvl4pPr marL="5641629" indent="0" algn="l" defTabSz="3761086" rtl="0" eaLnBrk="1" latinLnBrk="0" hangingPunct="1">
              <a:spcBef>
                <a:spcPct val="20000"/>
              </a:spcBef>
              <a:buFontTx/>
              <a:buNone/>
              <a:defRPr sz="8200" kern="1200">
                <a:solidFill>
                  <a:schemeClr val="tx1"/>
                </a:solidFill>
                <a:latin typeface="+mn-lt"/>
                <a:ea typeface="+mn-ea"/>
                <a:cs typeface="+mn-cs"/>
              </a:defRPr>
            </a:lvl4pPr>
            <a:lvl5pPr marL="7522172" indent="0" algn="l" defTabSz="3761086" rtl="0" eaLnBrk="1" latinLnBrk="0" hangingPunct="1">
              <a:spcBef>
                <a:spcPct val="20000"/>
              </a:spcBef>
              <a:buFontTx/>
              <a:buNone/>
              <a:defRPr sz="8200" kern="1200">
                <a:solidFill>
                  <a:schemeClr val="tx1"/>
                </a:solidFill>
                <a:latin typeface="+mn-lt"/>
                <a:ea typeface="+mn-ea"/>
                <a:cs typeface="+mn-cs"/>
              </a:defRPr>
            </a:lvl5pPr>
            <a:lvl6pPr marL="10342988"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6pPr>
            <a:lvl7pPr marL="12223531"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7pPr>
            <a:lvl8pPr marL="14104074"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8pPr>
            <a:lvl9pPr marL="15984617"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9pPr>
          </a:lstStyle>
          <a:p>
            <a:pPr algn="ctr"/>
            <a:r>
              <a:rPr lang="fa-IR" sz="4000" b="1" dirty="0">
                <a:solidFill>
                  <a:srgbClr val="000001"/>
                </a:solidFill>
                <a:latin typeface="Times New Roman" panose="02020603050405020304" pitchFamily="18" charset="0"/>
                <a:ea typeface="Open Sauce Bold"/>
                <a:cs typeface="B Zar" panose="00000400000000000000" pitchFamily="2" charset="-78"/>
                <a:sym typeface="Open Sauce Bold"/>
              </a:rPr>
              <a:t>مرضیه فاضل (1)، مرجان گلی (2)</a:t>
            </a:r>
          </a:p>
          <a:p>
            <a:pPr algn="ctr" rtl="1"/>
            <a:r>
              <a:rPr lang="fa-IR" sz="4000" b="1" dirty="0">
                <a:solidFill>
                  <a:srgbClr val="000001"/>
                </a:solidFill>
                <a:latin typeface="Times New Roman" panose="02020603050405020304" pitchFamily="18" charset="0"/>
                <a:ea typeface="Open Sauce Bold"/>
                <a:cs typeface="B Zar" panose="00000400000000000000" pitchFamily="2" charset="-78"/>
                <a:sym typeface="Open Sauce Bold"/>
              </a:rPr>
              <a:t>(1) کارشناس مامایی، دانشکده پرستاری و مامایی، دانشگاه آزاد اسلامی نجف آباد، نجف آباد، ایران </a:t>
            </a:r>
          </a:p>
          <a:p>
            <a:pPr algn="ctr" rtl="1"/>
            <a:r>
              <a:rPr lang="fa-IR" sz="4000" b="1" dirty="0">
                <a:solidFill>
                  <a:srgbClr val="000001"/>
                </a:solidFill>
                <a:latin typeface="Times New Roman" panose="02020603050405020304" pitchFamily="18" charset="0"/>
                <a:ea typeface="Open Sauce Bold"/>
                <a:cs typeface="B Zar" panose="00000400000000000000" pitchFamily="2" charset="-78"/>
                <a:sym typeface="Open Sauce Bold"/>
              </a:rPr>
              <a:t>(2) استادیار گروه مامایی، مرکز تحقیقات توسعه علوم پرستاری و مامایی، واحد نجف آباد، دانشگاه آزاد اسلامی، نجف آباد، ایران</a:t>
            </a:r>
          </a:p>
          <a:p>
            <a:pPr marL="0" marR="0" lvl="0" indent="0" algn="ctr" defTabSz="3761086" rtl="1" eaLnBrk="1" fontAlgn="auto" latinLnBrk="0" hangingPunct="1">
              <a:lnSpc>
                <a:spcPct val="100000"/>
              </a:lnSpc>
              <a:spcBef>
                <a:spcPct val="20000"/>
              </a:spcBef>
              <a:spcAft>
                <a:spcPct val="0"/>
              </a:spcAft>
              <a:buClrTx/>
              <a:buSzTx/>
              <a:buFont typeface="Arial" pitchFamily="34" charset="0"/>
              <a:buNone/>
              <a:tabLst/>
              <a:defRPr/>
            </a:pPr>
            <a:endParaRPr kumimoji="0" lang="fa-IR" sz="4000" b="1" i="0" u="none" strike="noStrike" kern="1200" cap="none" spc="0" normalizeH="0" baseline="0" noProof="0" dirty="0">
              <a:ln>
                <a:noFill/>
              </a:ln>
              <a:solidFill>
                <a:srgbClr val="000001"/>
              </a:solidFill>
              <a:effectLst/>
              <a:uLnTx/>
              <a:uFillTx/>
              <a:latin typeface="Times New Roman" panose="02020603050405020304" pitchFamily="18" charset="0"/>
              <a:ea typeface="Open Sauce Bold"/>
              <a:cs typeface="Times New Roman" panose="02020603050405020304" pitchFamily="18" charset="0"/>
              <a:sym typeface="Open Sauce Bold"/>
            </a:endParaRPr>
          </a:p>
          <a:p>
            <a:pPr marL="742950" marR="0" lvl="0" indent="-742950" algn="ctr" defTabSz="3761086" rtl="1" eaLnBrk="1" fontAlgn="auto" latinLnBrk="0" hangingPunct="1">
              <a:lnSpc>
                <a:spcPct val="100000"/>
              </a:lnSpc>
              <a:spcBef>
                <a:spcPct val="20000"/>
              </a:spcBef>
              <a:spcAft>
                <a:spcPct val="0"/>
              </a:spcAft>
              <a:buClrTx/>
              <a:buSzTx/>
              <a:buFont typeface="Arial" pitchFamily="34" charset="0"/>
              <a:buAutoNum type="arabicParenBoth"/>
              <a:tabLst/>
              <a:defRPr/>
            </a:pPr>
            <a:endParaRPr kumimoji="0" lang="fa-IR" sz="4000" b="1" i="0" u="none" strike="noStrike" kern="1200" cap="none" spc="0" normalizeH="0" baseline="0" noProof="0" dirty="0">
              <a:ln>
                <a:noFill/>
              </a:ln>
              <a:solidFill>
                <a:srgbClr val="000001"/>
              </a:solidFill>
              <a:effectLst/>
              <a:uLnTx/>
              <a:uFillTx/>
              <a:latin typeface="Times New Roman" panose="02020603050405020304" pitchFamily="18" charset="0"/>
              <a:ea typeface="Open Sauce Bold"/>
              <a:cs typeface="Times New Roman" panose="02020603050405020304" pitchFamily="18" charset="0"/>
              <a:sym typeface="Open Sauce Bold"/>
            </a:endParaRPr>
          </a:p>
          <a:p>
            <a:pPr marL="0" marR="0" lvl="0" indent="0" algn="ctr" defTabSz="3761086" rtl="1" eaLnBrk="1" fontAlgn="auto" latinLnBrk="0" hangingPunct="1">
              <a:lnSpc>
                <a:spcPct val="100000"/>
              </a:lnSpc>
              <a:spcBef>
                <a:spcPct val="20000"/>
              </a:spcBef>
              <a:spcAft>
                <a:spcPct val="0"/>
              </a:spcAft>
              <a:buClrTx/>
              <a:buSzTx/>
              <a:buFont typeface="Arial" pitchFamily="34" charset="0"/>
              <a:buNone/>
              <a:tabLst/>
              <a:defRPr/>
            </a:pPr>
            <a:endParaRPr kumimoji="0" lang="fa-IR" sz="4000" b="1" i="0" u="none" strike="noStrike" kern="1200" cap="none" spc="0" normalizeH="0" baseline="0" noProof="0" dirty="0">
              <a:ln>
                <a:noFill/>
              </a:ln>
              <a:solidFill>
                <a:srgbClr val="000001"/>
              </a:solidFill>
              <a:effectLst/>
              <a:uLnTx/>
              <a:uFillTx/>
              <a:latin typeface="Times New Roman" panose="02020603050405020304" pitchFamily="18" charset="0"/>
              <a:ea typeface="Open Sauce Bold"/>
              <a:cs typeface="Times New Roman" panose="02020603050405020304" pitchFamily="18" charset="0"/>
              <a:sym typeface="Open Sauce Bold"/>
            </a:endParaRPr>
          </a:p>
          <a:p>
            <a:pPr marL="0" marR="0" lvl="0" indent="0" algn="ctr" defTabSz="3761086" rtl="0" eaLnBrk="1" fontAlgn="auto" latinLnBrk="0" hangingPunct="1">
              <a:lnSpc>
                <a:spcPct val="100000"/>
              </a:lnSpc>
              <a:spcBef>
                <a:spcPct val="20000"/>
              </a:spcBef>
              <a:spcAft>
                <a:spcPct val="0"/>
              </a:spcAft>
              <a:buClrTx/>
              <a:buSzTx/>
              <a:buFont typeface="Arial" pitchFamily="34" charset="0"/>
              <a:buNone/>
              <a:tabLst/>
              <a:defRPr/>
            </a:pPr>
            <a:endParaRPr kumimoji="0" lang="en-US" sz="3200" b="0" i="0" u="none" strike="noStrike" kern="1200" cap="none" spc="0" normalizeH="0" baseline="0" noProof="0" dirty="0">
              <a:ln>
                <a:noFill/>
              </a:ln>
              <a:solidFill>
                <a:srgbClr val="235078"/>
              </a:solidFill>
              <a:effectLst/>
              <a:uLnTx/>
              <a:uFillTx/>
              <a:latin typeface="Times New Roman" panose="02020603050405020304" pitchFamily="18" charset="0"/>
              <a:ea typeface="+mn-ea"/>
              <a:cs typeface="Times New Roman" panose="02020603050405020304" pitchFamily="18" charset="0"/>
            </a:endParaRPr>
          </a:p>
        </p:txBody>
      </p:sp>
      <p:sp>
        <p:nvSpPr>
          <p:cNvPr id="66" name="Rectangle 10">
            <a:extLst>
              <a:ext uri="{FF2B5EF4-FFF2-40B4-BE49-F238E27FC236}">
                <a16:creationId xmlns:a16="http://schemas.microsoft.com/office/drawing/2014/main" id="{BD69687D-5543-46AE-AC86-3F40CDEDE143}"/>
              </a:ext>
            </a:extLst>
          </p:cNvPr>
          <p:cNvSpPr>
            <a:spLocks noChangeArrowheads="1"/>
          </p:cNvSpPr>
          <p:nvPr/>
        </p:nvSpPr>
        <p:spPr bwMode="auto">
          <a:xfrm>
            <a:off x="402867" y="9924725"/>
            <a:ext cx="9601200"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algn="ctr" defTabSz="4702588">
              <a:defRPr/>
            </a:pPr>
            <a:r>
              <a:rPr lang="fa-IR" sz="3600" b="1">
                <a:solidFill>
                  <a:schemeClr val="bg1"/>
                </a:solidFill>
                <a:latin typeface="Libre Baskerville" panose="02000000000000000000" pitchFamily="2" charset="0"/>
                <a:cs typeface="B Titr" panose="00000700000000000000" pitchFamily="2" charset="-78"/>
              </a:rPr>
              <a:t>نتیجه گیری</a:t>
            </a:r>
            <a:endParaRPr lang="en-US" sz="3600" b="1" dirty="0">
              <a:solidFill>
                <a:schemeClr val="bg1"/>
              </a:solidFill>
              <a:latin typeface="Libre Baskerville" panose="02000000000000000000" pitchFamily="2" charset="0"/>
              <a:cs typeface="B Titr" panose="00000700000000000000" pitchFamily="2" charset="-78"/>
            </a:endParaRPr>
          </a:p>
        </p:txBody>
      </p:sp>
      <p:sp>
        <p:nvSpPr>
          <p:cNvPr id="67" name="Rectangle 10">
            <a:extLst>
              <a:ext uri="{FF2B5EF4-FFF2-40B4-BE49-F238E27FC236}">
                <a16:creationId xmlns:a16="http://schemas.microsoft.com/office/drawing/2014/main" id="{86181FC3-D5A6-401B-8FE2-92C964237E69}"/>
              </a:ext>
            </a:extLst>
          </p:cNvPr>
          <p:cNvSpPr>
            <a:spLocks noChangeArrowheads="1"/>
          </p:cNvSpPr>
          <p:nvPr/>
        </p:nvSpPr>
        <p:spPr bwMode="auto">
          <a:xfrm>
            <a:off x="11221983" y="10023662"/>
            <a:ext cx="20713588"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marL="0" marR="0" lvl="0" indent="0" algn="ctr" defTabSz="4702588" rtl="0" eaLnBrk="1" fontAlgn="auto" latinLnBrk="0" hangingPunct="1">
              <a:lnSpc>
                <a:spcPct val="100000"/>
              </a:lnSpc>
              <a:spcBef>
                <a:spcPts val="0"/>
              </a:spcBef>
              <a:spcAft>
                <a:spcPts val="0"/>
              </a:spcAft>
              <a:buClrTx/>
              <a:buSzTx/>
              <a:buFontTx/>
              <a:buNone/>
              <a:tabLst/>
              <a:defRPr/>
            </a:pPr>
            <a:r>
              <a:rPr kumimoji="0" lang="fa-IR" sz="3600" b="1" i="0" u="none" strike="noStrike" kern="1200" cap="none" spc="0" normalizeH="0" baseline="0" noProof="0" dirty="0">
                <a:ln>
                  <a:noFill/>
                </a:ln>
                <a:solidFill>
                  <a:prstClr val="white"/>
                </a:solidFill>
                <a:effectLst/>
                <a:uLnTx/>
                <a:uFillTx/>
                <a:latin typeface="Libre Baskerville" panose="02000000000000000000" pitchFamily="2" charset="0"/>
                <a:ea typeface="+mn-ea"/>
                <a:cs typeface="B Titr" panose="00000700000000000000" pitchFamily="2" charset="-78"/>
              </a:rPr>
              <a:t>یافته ها</a:t>
            </a:r>
            <a:endParaRPr kumimoji="0" lang="en-US" sz="3600" b="1" i="0" u="none" strike="noStrike" kern="1200" cap="none" spc="0" normalizeH="0" baseline="0" noProof="0" dirty="0">
              <a:ln>
                <a:noFill/>
              </a:ln>
              <a:solidFill>
                <a:prstClr val="white"/>
              </a:solidFill>
              <a:effectLst/>
              <a:uLnTx/>
              <a:uFillTx/>
              <a:latin typeface="Libre Baskerville" panose="02000000000000000000" pitchFamily="2" charset="0"/>
              <a:ea typeface="+mn-ea"/>
              <a:cs typeface="B Titr" panose="00000700000000000000" pitchFamily="2" charset="-78"/>
            </a:endParaRPr>
          </a:p>
        </p:txBody>
      </p:sp>
      <p:sp>
        <p:nvSpPr>
          <p:cNvPr id="68" name="Rectangle 10">
            <a:extLst>
              <a:ext uri="{FF2B5EF4-FFF2-40B4-BE49-F238E27FC236}">
                <a16:creationId xmlns:a16="http://schemas.microsoft.com/office/drawing/2014/main" id="{C1EB03CE-E92B-48C4-A5CF-A6A1992777A0}"/>
              </a:ext>
            </a:extLst>
          </p:cNvPr>
          <p:cNvSpPr>
            <a:spLocks noChangeArrowheads="1"/>
          </p:cNvSpPr>
          <p:nvPr/>
        </p:nvSpPr>
        <p:spPr bwMode="auto">
          <a:xfrm>
            <a:off x="33148722" y="9966975"/>
            <a:ext cx="9601200"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lvl="0" algn="ctr" defTabSz="4702588">
              <a:defRPr/>
            </a:pPr>
            <a:r>
              <a:rPr lang="fa-IR" sz="3600" b="1" dirty="0">
                <a:solidFill>
                  <a:prstClr val="white"/>
                </a:solidFill>
                <a:latin typeface="Libre Baskerville" panose="02000000000000000000" pitchFamily="2" charset="0"/>
                <a:cs typeface="B Titr" panose="00000700000000000000" pitchFamily="2" charset="-78"/>
              </a:rPr>
              <a:t>مقدمه</a:t>
            </a:r>
            <a:endParaRPr kumimoji="0" lang="en-US" sz="3600" b="1" i="0" u="none" strike="noStrike" kern="1200" cap="none" spc="0" normalizeH="0" baseline="0" noProof="0" dirty="0">
              <a:ln>
                <a:noFill/>
              </a:ln>
              <a:solidFill>
                <a:prstClr val="white"/>
              </a:solidFill>
              <a:effectLst/>
              <a:uLnTx/>
              <a:uFillTx/>
              <a:latin typeface="Libre Baskerville" panose="02000000000000000000" pitchFamily="2" charset="0"/>
              <a:ea typeface="+mn-ea"/>
              <a:cs typeface="B Titr" panose="00000700000000000000" pitchFamily="2" charset="-78"/>
            </a:endParaRPr>
          </a:p>
        </p:txBody>
      </p:sp>
      <p:sp>
        <p:nvSpPr>
          <p:cNvPr id="71" name="Rectangle 10">
            <a:extLst>
              <a:ext uri="{FF2B5EF4-FFF2-40B4-BE49-F238E27FC236}">
                <a16:creationId xmlns:a16="http://schemas.microsoft.com/office/drawing/2014/main" id="{915E473E-97C4-4EC4-A3BC-07695BAC4C28}"/>
              </a:ext>
            </a:extLst>
          </p:cNvPr>
          <p:cNvSpPr>
            <a:spLocks noChangeArrowheads="1"/>
          </p:cNvSpPr>
          <p:nvPr/>
        </p:nvSpPr>
        <p:spPr bwMode="auto">
          <a:xfrm>
            <a:off x="397843" y="17902383"/>
            <a:ext cx="9601200"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marL="0" marR="0" lvl="0" indent="0" algn="ctr" defTabSz="4702588" rtl="0" eaLnBrk="1" fontAlgn="auto" latinLnBrk="0" hangingPunct="1">
              <a:lnSpc>
                <a:spcPct val="100000"/>
              </a:lnSpc>
              <a:spcBef>
                <a:spcPts val="0"/>
              </a:spcBef>
              <a:spcAft>
                <a:spcPts val="0"/>
              </a:spcAft>
              <a:buClrTx/>
              <a:buSzTx/>
              <a:buFontTx/>
              <a:buNone/>
              <a:tabLst/>
              <a:defRPr/>
            </a:pPr>
            <a:r>
              <a:rPr kumimoji="0" lang="fa-IR" sz="3600" b="1" i="0" u="none" strike="noStrike" kern="1200" cap="none" spc="0" normalizeH="0" baseline="0" noProof="0" dirty="0">
                <a:ln>
                  <a:noFill/>
                </a:ln>
                <a:solidFill>
                  <a:prstClr val="white"/>
                </a:solidFill>
                <a:effectLst/>
                <a:uLnTx/>
                <a:uFillTx/>
                <a:latin typeface="Libre Baskerville" panose="02000000000000000000" pitchFamily="2" charset="0"/>
                <a:ea typeface="+mn-ea"/>
                <a:cs typeface="B Titr" panose="00000700000000000000" pitchFamily="2" charset="-78"/>
              </a:rPr>
              <a:t>رفرنس</a:t>
            </a:r>
            <a:r>
              <a:rPr kumimoji="0" lang="fa-IR" sz="3600" b="1" i="0" u="none" strike="noStrike" kern="1200" cap="none" spc="0" normalizeH="0" noProof="0" dirty="0">
                <a:ln>
                  <a:noFill/>
                </a:ln>
                <a:solidFill>
                  <a:prstClr val="white"/>
                </a:solidFill>
                <a:effectLst/>
                <a:uLnTx/>
                <a:uFillTx/>
                <a:latin typeface="Libre Baskerville" panose="02000000000000000000" pitchFamily="2" charset="0"/>
                <a:ea typeface="+mn-ea"/>
                <a:cs typeface="B Titr" panose="00000700000000000000" pitchFamily="2" charset="-78"/>
              </a:rPr>
              <a:t> ها</a:t>
            </a:r>
            <a:endParaRPr kumimoji="0" lang="en-US" sz="3600" b="1" i="0" u="none" strike="noStrike" kern="1200" cap="none" spc="0" normalizeH="0" baseline="0" noProof="0" dirty="0">
              <a:ln>
                <a:noFill/>
              </a:ln>
              <a:solidFill>
                <a:prstClr val="white"/>
              </a:solidFill>
              <a:effectLst/>
              <a:uLnTx/>
              <a:uFillTx/>
              <a:latin typeface="Libre Baskerville" panose="02000000000000000000" pitchFamily="2" charset="0"/>
              <a:ea typeface="+mn-ea"/>
              <a:cs typeface="B Titr" panose="00000700000000000000" pitchFamily="2" charset="-78"/>
            </a:endParaRPr>
          </a:p>
        </p:txBody>
      </p:sp>
      <p:sp>
        <p:nvSpPr>
          <p:cNvPr id="72" name="Rectangle 10">
            <a:extLst>
              <a:ext uri="{FF2B5EF4-FFF2-40B4-BE49-F238E27FC236}">
                <a16:creationId xmlns:a16="http://schemas.microsoft.com/office/drawing/2014/main" id="{607EAE84-951F-4EAB-B7B6-2D55C5003988}"/>
              </a:ext>
            </a:extLst>
          </p:cNvPr>
          <p:cNvSpPr>
            <a:spLocks noChangeArrowheads="1"/>
          </p:cNvSpPr>
          <p:nvPr/>
        </p:nvSpPr>
        <p:spPr bwMode="auto">
          <a:xfrm>
            <a:off x="33148723" y="17129890"/>
            <a:ext cx="9601200"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fa-IR" sz="3600" b="1" i="0" u="none" strike="noStrike" kern="1200" cap="none" spc="0" normalizeH="0" baseline="0" noProof="0" dirty="0">
                <a:ln>
                  <a:noFill/>
                </a:ln>
                <a:solidFill>
                  <a:prstClr val="white"/>
                </a:solidFill>
                <a:effectLst/>
                <a:uLnTx/>
                <a:uFillTx/>
                <a:latin typeface="Times New Roman Bold"/>
                <a:ea typeface="Times New Roman Bold"/>
                <a:cs typeface="B Titr" panose="00000700000000000000" pitchFamily="2" charset="-78"/>
                <a:sym typeface="Times New Roman Bold"/>
              </a:rPr>
              <a:t>روش ها</a:t>
            </a:r>
            <a:endParaRPr kumimoji="0" lang="en-US" sz="3600" b="1" i="0" u="none" strike="noStrike" kern="1200" cap="none" spc="0" normalizeH="0" baseline="0" noProof="0" dirty="0">
              <a:ln>
                <a:noFill/>
              </a:ln>
              <a:solidFill>
                <a:prstClr val="white"/>
              </a:solidFill>
              <a:effectLst/>
              <a:uLnTx/>
              <a:uFillTx/>
              <a:latin typeface="Times New Roman Bold"/>
              <a:ea typeface="Times New Roman Bold"/>
              <a:cs typeface="B Titr" panose="00000700000000000000" pitchFamily="2" charset="-78"/>
              <a:sym typeface="Times New Roman Bold"/>
            </a:endParaRPr>
          </a:p>
        </p:txBody>
      </p:sp>
      <p:sp>
        <p:nvSpPr>
          <p:cNvPr id="73" name="TextBox 72">
            <a:extLst>
              <a:ext uri="{FF2B5EF4-FFF2-40B4-BE49-F238E27FC236}">
                <a16:creationId xmlns:a16="http://schemas.microsoft.com/office/drawing/2014/main" id="{78ACE6C8-764A-491B-97C3-71DD70C00B3C}"/>
              </a:ext>
            </a:extLst>
          </p:cNvPr>
          <p:cNvSpPr txBox="1"/>
          <p:nvPr/>
        </p:nvSpPr>
        <p:spPr>
          <a:xfrm>
            <a:off x="397843" y="10960277"/>
            <a:ext cx="9601200" cy="6894195"/>
          </a:xfrm>
          <a:prstGeom prst="rect">
            <a:avLst/>
          </a:prstGeom>
          <a:noFill/>
        </p:spPr>
        <p:txBody>
          <a:bodyPr wrap="square" rtlCol="0">
            <a:spAutoFit/>
          </a:bodyPr>
          <a:lstStyle>
            <a:defPPr>
              <a:defRPr kern="1200"/>
            </a:defPPr>
          </a:lstStyle>
          <a:p>
            <a:pPr algn="just" rtl="1"/>
            <a:r>
              <a:rPr lang="fa-IR" sz="3400" dirty="0">
                <a:solidFill>
                  <a:srgbClr val="000001"/>
                </a:solidFill>
                <a:latin typeface="Times New Roman"/>
                <a:ea typeface="Times New Roman"/>
                <a:cs typeface="B Zar" panose="00000400000000000000" pitchFamily="2" charset="-78"/>
                <a:sym typeface="Times New Roman"/>
              </a:rPr>
              <a:t>بارداری در سنین بالای ۳۵ سال با افزایش قابل توجه خطر عوارض مادری، جنینی و نوزادی همراه است. این موضوع ممکن است پیامدهای طولانی‌مدتی نه تنها برای کودکان، بلکه برای مادران نیز داشته باشد. </a:t>
            </a:r>
          </a:p>
          <a:p>
            <a:pPr algn="just" rtl="1"/>
            <a:r>
              <a:rPr lang="fa-IR" sz="3400" dirty="0">
                <a:solidFill>
                  <a:srgbClr val="000001"/>
                </a:solidFill>
                <a:latin typeface="Times New Roman"/>
                <a:ea typeface="Times New Roman"/>
                <a:cs typeface="B Zar" panose="00000400000000000000" pitchFamily="2" charset="-78"/>
                <a:sym typeface="Times New Roman"/>
              </a:rPr>
              <a:t> آگاه‌سازی زنان، مشاوره پیش از بارداری و ارائه مراقبت‌های ویژه دوران بارداری برای این گروه سنی ضروری می‌باشد. هم چنین برای زنان متقاضی انجام </a:t>
            </a:r>
            <a:r>
              <a:rPr lang="en-US" sz="3400" dirty="0">
                <a:solidFill>
                  <a:srgbClr val="000001"/>
                </a:solidFill>
                <a:latin typeface="Times New Roman"/>
                <a:ea typeface="Times New Roman"/>
                <a:cs typeface="B Zar" panose="00000400000000000000" pitchFamily="2" charset="-78"/>
                <a:sym typeface="Times New Roman"/>
              </a:rPr>
              <a:t> ART </a:t>
            </a:r>
            <a:r>
              <a:rPr lang="fa-IR" sz="3400" dirty="0">
                <a:solidFill>
                  <a:srgbClr val="000001"/>
                </a:solidFill>
                <a:latin typeface="Times New Roman"/>
                <a:ea typeface="Times New Roman"/>
                <a:cs typeface="B Zar" panose="00000400000000000000" pitchFamily="2" charset="-78"/>
                <a:sym typeface="Times New Roman"/>
              </a:rPr>
              <a:t>ارایه دهندگان خدمات سلامت درکلینیک‌ های درمان ناباروری بایستی آگاهی پزشکی بالایی را نشان دهند. متخصصان سلامت باروری نیز باید دیدگاه‌های واقع‌بینانه ‌تری را در مورد موفقیت باروری متناسب با سن بیمار ترویج دهند و در واقع بایستی به مادران در مورد پیامدهای مادری و پری ناتال که از دست دادن زمان بارداری میتواند به وجود بیاورد ؛ آگاهی داده شود .</a:t>
            </a:r>
          </a:p>
        </p:txBody>
      </p:sp>
      <p:sp>
        <p:nvSpPr>
          <p:cNvPr id="76" name="TextBox 75">
            <a:extLst>
              <a:ext uri="{FF2B5EF4-FFF2-40B4-BE49-F238E27FC236}">
                <a16:creationId xmlns:a16="http://schemas.microsoft.com/office/drawing/2014/main" id="{82745442-14D6-454C-AEAA-7ECB778143F4}"/>
              </a:ext>
            </a:extLst>
          </p:cNvPr>
          <p:cNvSpPr txBox="1"/>
          <p:nvPr/>
        </p:nvSpPr>
        <p:spPr>
          <a:xfrm>
            <a:off x="33133845" y="11037184"/>
            <a:ext cx="9601201" cy="6494085"/>
          </a:xfrm>
          <a:prstGeom prst="rect">
            <a:avLst/>
          </a:prstGeom>
          <a:noFill/>
        </p:spPr>
        <p:txBody>
          <a:bodyPr wrap="square" rtlCol="0">
            <a:spAutoFit/>
          </a:bodyPr>
          <a:lstStyle>
            <a:defPPr>
              <a:defRPr kern="1200"/>
            </a:defPPr>
          </a:lstStyle>
          <a:p>
            <a:pPr algn="just" rtl="1">
              <a:defRPr/>
            </a:pPr>
            <a:r>
              <a:rPr lang="fa-IR" sz="3200" dirty="0">
                <a:solidFill>
                  <a:srgbClr val="000001"/>
                </a:solidFill>
                <a:latin typeface="Times New Roman"/>
                <a:cs typeface="B Zar" panose="00000400000000000000" pitchFamily="2" charset="-78"/>
              </a:rPr>
              <a:t>در سالهای اخیر گرایش به فرزندآوری در سنین بالا در جوامع مختلف افزایش یافته است.علل آن در کشورهای پیشرفته، دستیابی به ثبات مالی و پیشرفت شغلی و در سایر جوامع، باورهای فرهنگی یا عدم استفاده از روش های پیشگیری است. همچنین پیشرفت فناوری کمک باروری (</a:t>
            </a:r>
            <a:r>
              <a:rPr lang="en-US" sz="3200" dirty="0">
                <a:solidFill>
                  <a:srgbClr val="000001"/>
                </a:solidFill>
                <a:latin typeface="Times New Roman"/>
                <a:cs typeface="B Zar" panose="00000400000000000000" pitchFamily="2" charset="-78"/>
              </a:rPr>
              <a:t>ART</a:t>
            </a:r>
            <a:r>
              <a:rPr lang="fa-IR" sz="3200" dirty="0">
                <a:solidFill>
                  <a:srgbClr val="000001"/>
                </a:solidFill>
                <a:latin typeface="Times New Roman"/>
                <a:cs typeface="B Zar" panose="00000400000000000000" pitchFamily="2" charset="-78"/>
              </a:rPr>
              <a:t>) بارداری در سنین بالا را تسهیل کرده است. تعریف واحدی برای سن بالای مادر وجود ندارد و بیشتر مطالعات سن 35 سال را به عنوان سن بالای مادر(</a:t>
            </a:r>
            <a:r>
              <a:rPr lang="en-US" sz="3200" dirty="0">
                <a:solidFill>
                  <a:srgbClr val="000001"/>
                </a:solidFill>
                <a:latin typeface="Times New Roman"/>
                <a:cs typeface="B Zar" panose="00000400000000000000" pitchFamily="2" charset="-78"/>
              </a:rPr>
              <a:t>Advanced Maternal Age-AMA</a:t>
            </a:r>
            <a:r>
              <a:rPr lang="fa-IR" sz="3200" dirty="0">
                <a:solidFill>
                  <a:srgbClr val="000001"/>
                </a:solidFill>
                <a:latin typeface="Times New Roman"/>
                <a:cs typeface="B Zar" panose="00000400000000000000" pitchFamily="2" charset="-78"/>
              </a:rPr>
              <a:t>) میدانند. درتعدادی از مطالعات سن بالای مادر با طیفی از پیامدهای نامطلوب بارداری از جمله دیابت بارداری، پره اکلامپسی و زایمان زودرس همراه بوده است. با این حال برخی پژوهش ها نیز نتوانسته اند چنین نتایج نامطلوبی را تایید کنند. هدف این مطالعهُ مروری بررسی پیامدهای مادری و جنینی در بارداری های با سن بالای مادر (</a:t>
            </a:r>
            <a:r>
              <a:rPr lang="en-US" sz="3200" dirty="0">
                <a:solidFill>
                  <a:srgbClr val="000001"/>
                </a:solidFill>
                <a:latin typeface="Times New Roman"/>
                <a:cs typeface="B Zar" panose="00000400000000000000" pitchFamily="2" charset="-78"/>
              </a:rPr>
              <a:t>AMA</a:t>
            </a:r>
            <a:r>
              <a:rPr lang="fa-IR" sz="3200" dirty="0">
                <a:solidFill>
                  <a:srgbClr val="000001"/>
                </a:solidFill>
                <a:latin typeface="Times New Roman"/>
                <a:cs typeface="B Zar" panose="00000400000000000000" pitchFamily="2" charset="-78"/>
              </a:rPr>
              <a:t>) میباشد. </a:t>
            </a:r>
            <a:endParaRPr lang="en-US" sz="3200" dirty="0">
              <a:solidFill>
                <a:srgbClr val="000001"/>
              </a:solidFill>
              <a:latin typeface="Times New Roman"/>
              <a:cs typeface="B Zar" panose="00000400000000000000" pitchFamily="2" charset="-78"/>
            </a:endParaRPr>
          </a:p>
          <a:p>
            <a:pPr marL="0" marR="0" lvl="0" indent="0" algn="just" defTabSz="457200" rtl="1" eaLnBrk="1" fontAlgn="auto" latinLnBrk="0" hangingPunct="1">
              <a:lnSpc>
                <a:spcPct val="100000"/>
              </a:lnSpc>
              <a:spcBef>
                <a:spcPts val="0"/>
              </a:spcBef>
              <a:spcAft>
                <a:spcPts val="0"/>
              </a:spcAft>
              <a:buClrTx/>
              <a:buSzTx/>
              <a:buFontTx/>
              <a:buNone/>
              <a:tabLst/>
              <a:defRPr/>
            </a:pPr>
            <a:endParaRPr kumimoji="0" lang="fa-IR" sz="3200" b="0" i="0" u="none" strike="noStrike" kern="1200" cap="none" spc="0" normalizeH="0" baseline="0" noProof="0" dirty="0">
              <a:ln>
                <a:noFill/>
              </a:ln>
              <a:solidFill>
                <a:srgbClr val="000001"/>
              </a:solidFill>
              <a:effectLst/>
              <a:uLnTx/>
              <a:uFillTx/>
              <a:latin typeface="Times New Roman"/>
              <a:ea typeface="Times New Roman"/>
              <a:cs typeface="B Zar" panose="00000400000000000000" pitchFamily="2" charset="-78"/>
              <a:sym typeface="Times New Roman"/>
            </a:endParaRPr>
          </a:p>
        </p:txBody>
      </p:sp>
      <p:sp>
        <p:nvSpPr>
          <p:cNvPr id="87" name="Text Box 6">
            <a:extLst>
              <a:ext uri="{FF2B5EF4-FFF2-40B4-BE49-F238E27FC236}">
                <a16:creationId xmlns:a16="http://schemas.microsoft.com/office/drawing/2014/main" id="{06D77A5B-1406-461A-87C9-791AC8780215}"/>
              </a:ext>
            </a:extLst>
          </p:cNvPr>
          <p:cNvSpPr txBox="1">
            <a:spLocks noChangeArrowheads="1"/>
          </p:cNvSpPr>
          <p:nvPr/>
        </p:nvSpPr>
        <p:spPr bwMode="auto">
          <a:xfrm>
            <a:off x="11275007" y="10996461"/>
            <a:ext cx="10172534" cy="112184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137160" tIns="68580" rIns="137160" bIns="68580">
            <a:spAutoFit/>
          </a:bodyPr>
          <a:lstStyle>
            <a:defPPr>
              <a:defRPr kern="1200"/>
            </a:defPPr>
            <a:lvl1pPr defTabSz="4703763" eaLnBrk="0" hangingPunct="0">
              <a:defRPr sz="9300">
                <a:solidFill>
                  <a:schemeClr val="tx1"/>
                </a:solidFill>
                <a:latin typeface="Arial"/>
              </a:defRPr>
            </a:lvl1pPr>
            <a:lvl2pPr marL="742950" indent="-285750" defTabSz="4703763" eaLnBrk="0" hangingPunct="0">
              <a:defRPr sz="9300">
                <a:solidFill>
                  <a:schemeClr val="tx1"/>
                </a:solidFill>
                <a:latin typeface="Arial"/>
              </a:defRPr>
            </a:lvl2pPr>
            <a:lvl3pPr marL="1143000" indent="-228600" defTabSz="4703763" eaLnBrk="0" hangingPunct="0">
              <a:defRPr sz="9300">
                <a:solidFill>
                  <a:schemeClr val="tx1"/>
                </a:solidFill>
                <a:latin typeface="Arial"/>
              </a:defRPr>
            </a:lvl3pPr>
            <a:lvl4pPr marL="1600200" indent="-228600" defTabSz="4703763" eaLnBrk="0" hangingPunct="0">
              <a:defRPr sz="9300">
                <a:solidFill>
                  <a:schemeClr val="tx1"/>
                </a:solidFill>
                <a:latin typeface="Arial"/>
              </a:defRPr>
            </a:lvl4pPr>
            <a:lvl5pPr marL="2057400" indent="-228600" defTabSz="4703763" eaLnBrk="0" hangingPunct="0">
              <a:defRPr sz="9300">
                <a:solidFill>
                  <a:schemeClr val="tx1"/>
                </a:solidFill>
                <a:latin typeface="Arial"/>
              </a:defRPr>
            </a:lvl5pPr>
            <a:lvl6pPr marL="2514600" indent="-228600" defTabSz="4703763" eaLnBrk="0" fontAlgn="base" hangingPunct="0">
              <a:spcBef>
                <a:spcPct val="0"/>
              </a:spcBef>
              <a:spcAft>
                <a:spcPct val="0"/>
              </a:spcAft>
              <a:defRPr sz="9300">
                <a:solidFill>
                  <a:schemeClr val="tx1"/>
                </a:solidFill>
                <a:latin typeface="Arial"/>
              </a:defRPr>
            </a:lvl6pPr>
            <a:lvl7pPr marL="2971800" indent="-228600" defTabSz="4703763" eaLnBrk="0" fontAlgn="base" hangingPunct="0">
              <a:spcBef>
                <a:spcPct val="0"/>
              </a:spcBef>
              <a:spcAft>
                <a:spcPct val="0"/>
              </a:spcAft>
              <a:defRPr sz="9300">
                <a:solidFill>
                  <a:schemeClr val="tx1"/>
                </a:solidFill>
                <a:latin typeface="Arial"/>
              </a:defRPr>
            </a:lvl7pPr>
            <a:lvl8pPr marL="3429000" indent="-228600" defTabSz="4703763" eaLnBrk="0" fontAlgn="base" hangingPunct="0">
              <a:spcBef>
                <a:spcPct val="0"/>
              </a:spcBef>
              <a:spcAft>
                <a:spcPct val="0"/>
              </a:spcAft>
              <a:defRPr sz="9300">
                <a:solidFill>
                  <a:schemeClr val="tx1"/>
                </a:solidFill>
                <a:latin typeface="Arial"/>
              </a:defRPr>
            </a:lvl8pPr>
            <a:lvl9pPr marL="3886200" indent="-228600" defTabSz="4703763" eaLnBrk="0" fontAlgn="base" hangingPunct="0">
              <a:spcBef>
                <a:spcPct val="0"/>
              </a:spcBef>
              <a:spcAft>
                <a:spcPct val="0"/>
              </a:spcAft>
              <a:defRPr sz="9300">
                <a:solidFill>
                  <a:schemeClr val="tx1"/>
                </a:solidFill>
                <a:latin typeface="Arial"/>
              </a:defRPr>
            </a:lvl9pPr>
          </a:lstStyle>
          <a:p>
            <a:pPr algn="ctr" rtl="1"/>
            <a:r>
              <a:rPr lang="fa-IR" sz="3600" b="1" dirty="0">
                <a:solidFill>
                  <a:srgbClr val="000001"/>
                </a:solidFill>
                <a:latin typeface="Times New Roman"/>
                <a:cs typeface="B Zar" panose="00000400000000000000" pitchFamily="2" charset="-78"/>
              </a:rPr>
              <a:t>پیامدهای جنینی و نوزادی</a:t>
            </a:r>
          </a:p>
          <a:p>
            <a:pPr algn="just" rtl="1"/>
            <a:r>
              <a:rPr lang="fa-IR" sz="3600" dirty="0">
                <a:solidFill>
                  <a:srgbClr val="000001"/>
                </a:solidFill>
                <a:latin typeface="Times New Roman"/>
                <a:cs typeface="B Zar" panose="00000400000000000000" pitchFamily="2" charset="-78"/>
              </a:rPr>
              <a:t>بررسی مطالعات نشان داد که با افزایش سن مادر، خطر عوارض جنینی و نوزادی نیز به طور معنی‌داری افزایش می‌یابد. خطر سقط جنین در زنان ۳۵-۳۹ سال</a:t>
            </a:r>
            <a:r>
              <a:rPr lang="en-US" sz="3600" dirty="0">
                <a:solidFill>
                  <a:srgbClr val="000001"/>
                </a:solidFill>
                <a:latin typeface="Times New Roman"/>
                <a:cs typeface="B Zar" panose="00000400000000000000" pitchFamily="2" charset="-78"/>
              </a:rPr>
              <a:t>(OR=2.03) </a:t>
            </a:r>
            <a:r>
              <a:rPr lang="fa-IR" sz="3600" dirty="0">
                <a:solidFill>
                  <a:srgbClr val="000001"/>
                </a:solidFill>
                <a:latin typeface="Times New Roman"/>
                <a:cs typeface="B Zar" panose="00000400000000000000" pitchFamily="2" charset="-78"/>
              </a:rPr>
              <a:t> و در زنان ۴۰ سال و بالاتر</a:t>
            </a:r>
            <a:r>
              <a:rPr lang="en-US" sz="3600" dirty="0">
                <a:solidFill>
                  <a:srgbClr val="000001"/>
                </a:solidFill>
                <a:latin typeface="Times New Roman"/>
                <a:cs typeface="B Zar" panose="00000400000000000000" pitchFamily="2" charset="-78"/>
              </a:rPr>
              <a:t> (OR= 4.24) </a:t>
            </a:r>
            <a:r>
              <a:rPr lang="fa-IR" sz="3600" dirty="0">
                <a:solidFill>
                  <a:srgbClr val="000001"/>
                </a:solidFill>
                <a:latin typeface="Times New Roman"/>
                <a:cs typeface="B Zar" panose="00000400000000000000" pitchFamily="2" charset="-78"/>
              </a:rPr>
              <a:t>به طور معنی‌داری افزایش یافته بود. مطالعه ساکونه و همکاران 2022 نشان داد که افزایش سن مادر با افزایش خطر مرده‌زایی همراه بود؛ </a:t>
            </a:r>
            <a:r>
              <a:rPr lang="fa-IR" sz="3600" dirty="0">
                <a:solidFill>
                  <a:srgbClr val="000001"/>
                </a:solidFill>
                <a:latin typeface="Times New Roman" panose="02020603050405020304" pitchFamily="18" charset="0"/>
                <a:ea typeface="Open Sauce"/>
                <a:cs typeface="B Zar" panose="00000400000000000000" pitchFamily="2" charset="-78"/>
                <a:sym typeface="Open Sauce"/>
              </a:rPr>
              <a:t>به طوری که این خطر در زنان بالای ۴۰ سال بیش از دو برابر (نسبت خطر = ۲.۱۶) و در زنان بالای ۴۵ سال بیش از دو برابر (نسبت خطر = ۲.۳۲) گزارش شد. همچنین، این مطالعه افزایش معنی‌داری را در خطر محدودیت رشد داخل رحمی (</a:t>
            </a:r>
            <a:r>
              <a:rPr lang="en-US" sz="3600" dirty="0">
                <a:solidFill>
                  <a:srgbClr val="000001"/>
                </a:solidFill>
                <a:latin typeface="Times New Roman" panose="02020603050405020304" pitchFamily="18" charset="0"/>
                <a:ea typeface="Open Sauce"/>
                <a:cs typeface="B Zar" panose="00000400000000000000" pitchFamily="2" charset="-78"/>
                <a:sym typeface="Open Sauce"/>
              </a:rPr>
              <a:t>IUGR</a:t>
            </a:r>
            <a:r>
              <a:rPr lang="fa-IR" sz="3600" dirty="0">
                <a:solidFill>
                  <a:srgbClr val="000001"/>
                </a:solidFill>
                <a:latin typeface="Times New Roman" panose="02020603050405020304" pitchFamily="18" charset="0"/>
                <a:ea typeface="Open Sauce"/>
                <a:cs typeface="B Zar" panose="00000400000000000000" pitchFamily="2" charset="-78"/>
                <a:sym typeface="Open Sauce"/>
              </a:rPr>
              <a:t>) با افزایش سن مادر نشان داد. در زنان ≥ 40 افزایش معنی داری در وزن کم هنگام تولد و </a:t>
            </a:r>
            <a:r>
              <a:rPr lang="en-US" sz="3600" dirty="0">
                <a:solidFill>
                  <a:srgbClr val="000001"/>
                </a:solidFill>
                <a:latin typeface="Times New Roman" panose="02020603050405020304" pitchFamily="18" charset="0"/>
                <a:ea typeface="Open Sauce"/>
                <a:cs typeface="B Zar" panose="00000400000000000000" pitchFamily="2" charset="-78"/>
                <a:sym typeface="Open Sauce"/>
              </a:rPr>
              <a:t>SGA، </a:t>
            </a:r>
            <a:r>
              <a:rPr lang="fa-IR" sz="3600" dirty="0">
                <a:solidFill>
                  <a:srgbClr val="000001"/>
                </a:solidFill>
                <a:latin typeface="Times New Roman" panose="02020603050405020304" pitchFamily="18" charset="0"/>
                <a:ea typeface="Open Sauce"/>
                <a:cs typeface="B Zar" panose="00000400000000000000" pitchFamily="2" charset="-78"/>
                <a:sym typeface="Open Sauce"/>
              </a:rPr>
              <a:t>بستری در</a:t>
            </a:r>
            <a:r>
              <a:rPr lang="en-US" sz="3600" dirty="0">
                <a:solidFill>
                  <a:srgbClr val="000001"/>
                </a:solidFill>
                <a:latin typeface="Times New Roman" panose="02020603050405020304" pitchFamily="18" charset="0"/>
                <a:ea typeface="Open Sauce"/>
                <a:cs typeface="B Zar" panose="00000400000000000000" pitchFamily="2" charset="-78"/>
                <a:sym typeface="Open Sauce"/>
              </a:rPr>
              <a:t>NICU ، </a:t>
            </a:r>
            <a:r>
              <a:rPr lang="fa-IR" sz="3600" dirty="0">
                <a:solidFill>
                  <a:srgbClr val="000001"/>
                </a:solidFill>
                <a:latin typeface="Times New Roman" panose="02020603050405020304" pitchFamily="18" charset="0"/>
                <a:ea typeface="Open Sauce"/>
                <a:cs typeface="B Zar" panose="00000400000000000000" pitchFamily="2" charset="-78"/>
                <a:sym typeface="Open Sauce"/>
              </a:rPr>
              <a:t>مرگ نوزادی (28 روز اول ) وجود داشت. همچنین نوزادان مادران مسن تر نمره آپگار پایین تری داشتند. مطالعه بهمن مرادی و همکاران 1399 نشان داد در مادران با سن بالای 35 سال (ساکن شهر اهواز) شانس تولد نوزادان با وزن کم ، قد کوتاه تر و اندازه دور سر کمتر بیشتر است. همچنین مطالعه لاندرو و همکاران 2019 نشان داد سن مادر بالای ۴۰ سال یک عامل خطر مستقل برای نمایش غیرطبیعی جنین ، لوکومالاسی اطراف بطنی جنین و خونریزی داخل بطنی درجه ۳ یا ۴ نوزادی می باشد.</a:t>
            </a:r>
            <a:endParaRPr lang="en-US" sz="3600" dirty="0">
              <a:solidFill>
                <a:srgbClr val="000001"/>
              </a:solidFill>
              <a:latin typeface="Times New Roman" panose="02020603050405020304" pitchFamily="18" charset="0"/>
              <a:ea typeface="Open Sauce"/>
              <a:cs typeface="B Zar" panose="00000400000000000000" pitchFamily="2" charset="-78"/>
              <a:sym typeface="Open Sauce"/>
            </a:endParaRPr>
          </a:p>
        </p:txBody>
      </p:sp>
      <p:sp>
        <p:nvSpPr>
          <p:cNvPr id="9" name="Rectangle 2">
            <a:extLst>
              <a:ext uri="{FF2B5EF4-FFF2-40B4-BE49-F238E27FC236}">
                <a16:creationId xmlns:a16="http://schemas.microsoft.com/office/drawing/2014/main" id="{B9B3D83F-BBF4-4E4F-A46F-4B4BC9E85FD0}"/>
              </a:ext>
            </a:extLst>
          </p:cNvPr>
          <p:cNvSpPr>
            <a:spLocks noChangeArrowheads="1"/>
          </p:cNvSpPr>
          <p:nvPr/>
        </p:nvSpPr>
        <p:spPr bwMode="auto">
          <a:xfrm>
            <a:off x="0" y="0"/>
            <a:ext cx="43526075" cy="457200"/>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63480" rIns="0" bIns="-6348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2100" b="0" i="0" u="none" strike="noStrike" kern="1200" cap="none" spc="0" normalizeH="0" baseline="0" noProof="0">
                <a:ln>
                  <a:noFill/>
                </a:ln>
                <a:solidFill>
                  <a:srgbClr val="1F1F1F"/>
                </a:solidFill>
                <a:effectLst/>
                <a:uLnTx/>
                <a:uFillTx/>
                <a:latin typeface="inherit"/>
                <a:ea typeface="+mn-ea"/>
                <a:cs typeface="+mn-cs"/>
              </a:rPr>
              <a:t>if available</a:t>
            </a:r>
            <a:r>
              <a:rPr kumimoji="0" lang="en-US" altLang="en-US" sz="4000" b="0" i="0" u="none" strike="noStrike" kern="1200" cap="none" spc="0" normalizeH="0" baseline="0" noProof="0">
                <a:ln>
                  <a:noFill/>
                </a:ln>
                <a:solidFill>
                  <a:prstClr val="black"/>
                </a:solidFill>
                <a:effectLst/>
                <a:uLnTx/>
                <a:uFillTx/>
                <a:latin typeface="Calibri" panose="020F0502020204030204"/>
                <a:ea typeface="+mn-ea"/>
                <a:cs typeface="+mn-cs"/>
              </a:rPr>
              <a:t> </a:t>
            </a: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1" name="Text Box 6">
            <a:extLst>
              <a:ext uri="{FF2B5EF4-FFF2-40B4-BE49-F238E27FC236}">
                <a16:creationId xmlns:a16="http://schemas.microsoft.com/office/drawing/2014/main" id="{A46928D3-007C-4D10-A1E8-BAF59D7F2E2C}"/>
              </a:ext>
            </a:extLst>
          </p:cNvPr>
          <p:cNvSpPr txBox="1">
            <a:spLocks noChangeArrowheads="1"/>
          </p:cNvSpPr>
          <p:nvPr/>
        </p:nvSpPr>
        <p:spPr bwMode="auto">
          <a:xfrm>
            <a:off x="21763037" y="11004382"/>
            <a:ext cx="10172534" cy="1343444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137160" tIns="68580" rIns="137160" bIns="68580">
            <a:spAutoFit/>
          </a:bodyPr>
          <a:lstStyle>
            <a:defPPr>
              <a:defRPr kern="1200"/>
            </a:defPPr>
            <a:lvl1pPr defTabSz="4703763" eaLnBrk="0" hangingPunct="0">
              <a:defRPr sz="9300">
                <a:solidFill>
                  <a:schemeClr val="tx1"/>
                </a:solidFill>
                <a:latin typeface="Arial"/>
              </a:defRPr>
            </a:lvl1pPr>
            <a:lvl2pPr marL="742950" indent="-285750" defTabSz="4703763" eaLnBrk="0" hangingPunct="0">
              <a:defRPr sz="9300">
                <a:solidFill>
                  <a:schemeClr val="tx1"/>
                </a:solidFill>
                <a:latin typeface="Arial"/>
              </a:defRPr>
            </a:lvl2pPr>
            <a:lvl3pPr marL="1143000" indent="-228600" defTabSz="4703763" eaLnBrk="0" hangingPunct="0">
              <a:defRPr sz="9300">
                <a:solidFill>
                  <a:schemeClr val="tx1"/>
                </a:solidFill>
                <a:latin typeface="Arial"/>
              </a:defRPr>
            </a:lvl3pPr>
            <a:lvl4pPr marL="1600200" indent="-228600" defTabSz="4703763" eaLnBrk="0" hangingPunct="0">
              <a:defRPr sz="9300">
                <a:solidFill>
                  <a:schemeClr val="tx1"/>
                </a:solidFill>
                <a:latin typeface="Arial"/>
              </a:defRPr>
            </a:lvl4pPr>
            <a:lvl5pPr marL="2057400" indent="-228600" defTabSz="4703763" eaLnBrk="0" hangingPunct="0">
              <a:defRPr sz="9300">
                <a:solidFill>
                  <a:schemeClr val="tx1"/>
                </a:solidFill>
                <a:latin typeface="Arial"/>
              </a:defRPr>
            </a:lvl5pPr>
            <a:lvl6pPr marL="2514600" indent="-228600" defTabSz="4703763" eaLnBrk="0" fontAlgn="base" hangingPunct="0">
              <a:spcBef>
                <a:spcPct val="0"/>
              </a:spcBef>
              <a:spcAft>
                <a:spcPct val="0"/>
              </a:spcAft>
              <a:defRPr sz="9300">
                <a:solidFill>
                  <a:schemeClr val="tx1"/>
                </a:solidFill>
                <a:latin typeface="Arial"/>
              </a:defRPr>
            </a:lvl6pPr>
            <a:lvl7pPr marL="2971800" indent="-228600" defTabSz="4703763" eaLnBrk="0" fontAlgn="base" hangingPunct="0">
              <a:spcBef>
                <a:spcPct val="0"/>
              </a:spcBef>
              <a:spcAft>
                <a:spcPct val="0"/>
              </a:spcAft>
              <a:defRPr sz="9300">
                <a:solidFill>
                  <a:schemeClr val="tx1"/>
                </a:solidFill>
                <a:latin typeface="Arial"/>
              </a:defRPr>
            </a:lvl7pPr>
            <a:lvl8pPr marL="3429000" indent="-228600" defTabSz="4703763" eaLnBrk="0" fontAlgn="base" hangingPunct="0">
              <a:spcBef>
                <a:spcPct val="0"/>
              </a:spcBef>
              <a:spcAft>
                <a:spcPct val="0"/>
              </a:spcAft>
              <a:defRPr sz="9300">
                <a:solidFill>
                  <a:schemeClr val="tx1"/>
                </a:solidFill>
                <a:latin typeface="Arial"/>
              </a:defRPr>
            </a:lvl8pPr>
            <a:lvl9pPr marL="3886200" indent="-228600" defTabSz="4703763" eaLnBrk="0" fontAlgn="base" hangingPunct="0">
              <a:spcBef>
                <a:spcPct val="0"/>
              </a:spcBef>
              <a:spcAft>
                <a:spcPct val="0"/>
              </a:spcAft>
              <a:defRPr sz="9300">
                <a:solidFill>
                  <a:schemeClr val="tx1"/>
                </a:solidFill>
                <a:latin typeface="Arial"/>
              </a:defRPr>
            </a:lvl9pPr>
          </a:lstStyle>
          <a:p>
            <a:pPr algn="ctr" rtl="1"/>
            <a:r>
              <a:rPr lang="fa-IR" sz="3600" b="1" dirty="0">
                <a:solidFill>
                  <a:srgbClr val="000001"/>
                </a:solidFill>
                <a:latin typeface="Times New Roman"/>
                <a:cs typeface="B Zar" panose="00000400000000000000" pitchFamily="2" charset="-78"/>
              </a:rPr>
              <a:t>پیامدهای مادری </a:t>
            </a:r>
          </a:p>
          <a:p>
            <a:pPr algn="just" rtl="1"/>
            <a:r>
              <a:rPr lang="fa-IR" sz="3600" dirty="0">
                <a:solidFill>
                  <a:srgbClr val="000001"/>
                </a:solidFill>
                <a:latin typeface="Times New Roman"/>
                <a:cs typeface="B Zar" panose="00000400000000000000" pitchFamily="2" charset="-78"/>
              </a:rPr>
              <a:t>تقریباً در تمام مطالعات، شاخص‌های نامطلوب بارداری در گروه سنی بالای ۳۵ سال به طور معنی‌داری بیشتر از گروه سنی زیر ۳۵ سال بود. این تفاوت با افزایش سن مادر به ۴۰ سال و بالاتر، چشمگیرتر می‌شد.</a:t>
            </a:r>
          </a:p>
          <a:p>
            <a:pPr algn="just" rtl="1"/>
            <a:r>
              <a:rPr lang="fa-IR" sz="3600" dirty="0">
                <a:solidFill>
                  <a:srgbClr val="000001"/>
                </a:solidFill>
                <a:latin typeface="Times New Roman"/>
                <a:cs typeface="B Zar" panose="00000400000000000000" pitchFamily="2" charset="-78"/>
              </a:rPr>
              <a:t>مطالعه ی وندکرکوف و همکاران 2021 نشان داد که  افزایشی پیوسته و مداوم با افزایش سن در میزان پره‌اکلامپسی، دیابت بارداری، بستری شدن در بیمارستان، زایمان زودرس و سزارین وجود دارد. این افزایش پس از سن ۳۵ سالگی بیشتر می‌شود. همچنین مطالعه مبارکی اصل و همکاران 1403 نشان داد که زایمان به روش سزارین، دیابت بارداری، زایمان پره ترم و هایپرتانسیون بارداری از شایعترین پیامدهای بارداری در مادران بالای 35 سال بودند.  مطالعه سوگای و همکاران 2023 نیز نشان داد که سن بالاتر (۴۵ سال و بالاتر) در زمان بارداری با پیامدهای نامطلوب مادری از جمله سزارین، پره‌اکلامپسی، دیابت بارداری، جفت سرراهی، جدا شدن زودرس جفت، خونریزی پس از زایمان و زایمان زودرس همراه است. الواد و همکاران ۲۰۲۴ در مطالعه خود نشان دادند که سن بالای مادر (بیش از ۴۰ سال) ارتباط محتملی با افزایش خطر پره‌اکلامپسی دارد، هرچند شواهد موجود از کیفیت پایینی برخوردار بودند. در مطالعه گلی و همکاران فاکتور سن به عنوان مهم ترین فاکتور خطرساز دیابت بارداری شناسایی شد به گونه ای که میزان شیوع دیابت بارداری در افراد زیر25 سال، 1.4 درصد ودر افراد بالای 25سال 5.4  درصد بود.</a:t>
            </a:r>
          </a:p>
        </p:txBody>
      </p:sp>
      <p:sp>
        <p:nvSpPr>
          <p:cNvPr id="2" name="Rectangle 1"/>
          <p:cNvSpPr/>
          <p:nvPr/>
        </p:nvSpPr>
        <p:spPr>
          <a:xfrm>
            <a:off x="397843" y="18823595"/>
            <a:ext cx="9601200" cy="6001643"/>
          </a:xfrm>
          <a:prstGeom prst="rect">
            <a:avLst/>
          </a:prstGeom>
        </p:spPr>
        <p:txBody>
          <a:bodyPr wrap="square">
            <a:spAutoFit/>
          </a:bodyPr>
          <a:lstStyle/>
          <a:p>
            <a:r>
              <a:rPr lang="en-US" sz="3200" dirty="0">
                <a:solidFill>
                  <a:srgbClr val="000001"/>
                </a:solidFill>
                <a:latin typeface="Times New Roman"/>
                <a:ea typeface="Times New Roman"/>
                <a:cs typeface="B Zar" panose="00000400000000000000" pitchFamily="2" charset="-78"/>
                <a:sym typeface="Times New Roman"/>
              </a:rPr>
              <a:t>.1	Yaman FK, </a:t>
            </a:r>
            <a:r>
              <a:rPr lang="en-US" sz="3200" dirty="0" err="1">
                <a:solidFill>
                  <a:srgbClr val="000001"/>
                </a:solidFill>
                <a:latin typeface="Times New Roman"/>
                <a:ea typeface="Times New Roman"/>
                <a:cs typeface="B Zar" panose="00000400000000000000" pitchFamily="2" charset="-78"/>
                <a:sym typeface="Times New Roman"/>
              </a:rPr>
              <a:t>Ezveci</a:t>
            </a:r>
            <a:r>
              <a:rPr lang="en-US" sz="3200" dirty="0">
                <a:solidFill>
                  <a:srgbClr val="000001"/>
                </a:solidFill>
                <a:latin typeface="Times New Roman"/>
                <a:ea typeface="Times New Roman"/>
                <a:cs typeface="B Zar" panose="00000400000000000000" pitchFamily="2" charset="-78"/>
                <a:sym typeface="Times New Roman"/>
              </a:rPr>
              <a:t> H, </a:t>
            </a:r>
            <a:r>
              <a:rPr lang="en-US" sz="3200" dirty="0" err="1">
                <a:solidFill>
                  <a:srgbClr val="000001"/>
                </a:solidFill>
                <a:latin typeface="Times New Roman"/>
                <a:ea typeface="Times New Roman"/>
                <a:cs typeface="B Zar" panose="00000400000000000000" pitchFamily="2" charset="-78"/>
                <a:sym typeface="Times New Roman"/>
              </a:rPr>
              <a:t>Dogru</a:t>
            </a:r>
            <a:r>
              <a:rPr lang="en-US" sz="3200" dirty="0">
                <a:solidFill>
                  <a:srgbClr val="000001"/>
                </a:solidFill>
                <a:latin typeface="Times New Roman"/>
                <a:ea typeface="Times New Roman"/>
                <a:cs typeface="B Zar" panose="00000400000000000000" pitchFamily="2" charset="-78"/>
                <a:sym typeface="Times New Roman"/>
              </a:rPr>
              <a:t> S, Harmanci MS, </a:t>
            </a:r>
            <a:r>
              <a:rPr lang="en-US" sz="3200" dirty="0" err="1">
                <a:solidFill>
                  <a:srgbClr val="000001"/>
                </a:solidFill>
                <a:latin typeface="Times New Roman"/>
                <a:ea typeface="Times New Roman"/>
                <a:cs typeface="B Zar" panose="00000400000000000000" pitchFamily="2" charset="-78"/>
                <a:sym typeface="Times New Roman"/>
              </a:rPr>
              <a:t>Bahçeci</a:t>
            </a:r>
            <a:r>
              <a:rPr lang="en-US" sz="3200" dirty="0">
                <a:solidFill>
                  <a:srgbClr val="000001"/>
                </a:solidFill>
                <a:latin typeface="Times New Roman"/>
                <a:ea typeface="Times New Roman"/>
                <a:cs typeface="B Zar" panose="00000400000000000000" pitchFamily="2" charset="-78"/>
                <a:sym typeface="Times New Roman"/>
              </a:rPr>
              <a:t> P, </a:t>
            </a:r>
            <a:r>
              <a:rPr lang="en-US" sz="3200" dirty="0" err="1">
                <a:solidFill>
                  <a:srgbClr val="000001"/>
                </a:solidFill>
                <a:latin typeface="Times New Roman"/>
                <a:ea typeface="Times New Roman"/>
                <a:cs typeface="B Zar" panose="00000400000000000000" pitchFamily="2" charset="-78"/>
                <a:sym typeface="Times New Roman"/>
              </a:rPr>
              <a:t>Gezginç</a:t>
            </a:r>
            <a:r>
              <a:rPr lang="en-US" sz="3200" dirty="0">
                <a:solidFill>
                  <a:srgbClr val="000001"/>
                </a:solidFill>
                <a:latin typeface="Times New Roman"/>
                <a:ea typeface="Times New Roman"/>
                <a:cs typeface="B Zar" panose="00000400000000000000" pitchFamily="2" charset="-78"/>
                <a:sym typeface="Times New Roman"/>
              </a:rPr>
              <a:t> K. The Impact of Advanced Maternal Age on Pregnancy Complications and Neonatal Outcomes. J Clin Med. 2025;14(15).</a:t>
            </a:r>
          </a:p>
          <a:p>
            <a:r>
              <a:rPr lang="en-US" sz="3200" dirty="0">
                <a:solidFill>
                  <a:srgbClr val="000001"/>
                </a:solidFill>
                <a:latin typeface="Times New Roman"/>
                <a:ea typeface="Times New Roman"/>
                <a:cs typeface="B Zar" panose="00000400000000000000" pitchFamily="2" charset="-78"/>
                <a:sym typeface="Times New Roman"/>
              </a:rPr>
              <a:t>.2	Glick I, Kadish E, </a:t>
            </a:r>
            <a:r>
              <a:rPr lang="en-US" sz="3200" dirty="0" err="1">
                <a:solidFill>
                  <a:srgbClr val="000001"/>
                </a:solidFill>
                <a:latin typeface="Times New Roman"/>
                <a:ea typeface="Times New Roman"/>
                <a:cs typeface="B Zar" panose="00000400000000000000" pitchFamily="2" charset="-78"/>
                <a:sym typeface="Times New Roman"/>
              </a:rPr>
              <a:t>Rottenstreich</a:t>
            </a:r>
            <a:r>
              <a:rPr lang="en-US" sz="3200" dirty="0">
                <a:solidFill>
                  <a:srgbClr val="000001"/>
                </a:solidFill>
                <a:latin typeface="Times New Roman"/>
                <a:ea typeface="Times New Roman"/>
                <a:cs typeface="B Zar" panose="00000400000000000000" pitchFamily="2" charset="-78"/>
                <a:sym typeface="Times New Roman"/>
              </a:rPr>
              <a:t> M. Management of Pregnancy in Women of Advanced Maternal Age: Improving Outcomes for Mother and Baby. Int J </a:t>
            </a:r>
            <a:r>
              <a:rPr lang="en-US" sz="3200" dirty="0" err="1">
                <a:solidFill>
                  <a:srgbClr val="000001"/>
                </a:solidFill>
                <a:latin typeface="Times New Roman"/>
                <a:ea typeface="Times New Roman"/>
                <a:cs typeface="B Zar" panose="00000400000000000000" pitchFamily="2" charset="-78"/>
                <a:sym typeface="Times New Roman"/>
              </a:rPr>
              <a:t>Womens</a:t>
            </a:r>
            <a:r>
              <a:rPr lang="en-US" sz="3200" dirty="0">
                <a:solidFill>
                  <a:srgbClr val="000001"/>
                </a:solidFill>
                <a:latin typeface="Times New Roman"/>
                <a:ea typeface="Times New Roman"/>
                <a:cs typeface="B Zar" panose="00000400000000000000" pitchFamily="2" charset="-78"/>
                <a:sym typeface="Times New Roman"/>
              </a:rPr>
              <a:t> Health. 2021;13:751–9.</a:t>
            </a:r>
          </a:p>
          <a:p>
            <a:r>
              <a:rPr lang="en-US" sz="3200" dirty="0">
                <a:solidFill>
                  <a:srgbClr val="000001"/>
                </a:solidFill>
                <a:latin typeface="Times New Roman"/>
                <a:ea typeface="Times New Roman"/>
                <a:cs typeface="B Zar" panose="00000400000000000000" pitchFamily="2" charset="-78"/>
                <a:sym typeface="Times New Roman"/>
              </a:rPr>
              <a:t>.3	Pinheiro RL, Areia AL, Mota Pinto A, Donato H. Advanced maternal age: adverse outcomes of pregnancy, a meta-analysis. 2019</a:t>
            </a:r>
          </a:p>
          <a:p>
            <a:pPr algn="r" rtl="1"/>
            <a:endParaRPr lang="en-US" sz="3200" dirty="0">
              <a:solidFill>
                <a:srgbClr val="000001"/>
              </a:solidFill>
              <a:latin typeface="Times New Roman"/>
              <a:ea typeface="Times New Roman"/>
              <a:cs typeface="B Zar" panose="00000400000000000000" pitchFamily="2" charset="-78"/>
              <a:sym typeface="Times New Roman"/>
            </a:endParaRPr>
          </a:p>
        </p:txBody>
      </p:sp>
      <p:sp>
        <p:nvSpPr>
          <p:cNvPr id="6" name="Text Box 6">
            <a:extLst>
              <a:ext uri="{FF2B5EF4-FFF2-40B4-BE49-F238E27FC236}">
                <a16:creationId xmlns:a16="http://schemas.microsoft.com/office/drawing/2014/main" id="{A1831DEA-E082-475F-F323-395A693317FB}"/>
              </a:ext>
            </a:extLst>
          </p:cNvPr>
          <p:cNvSpPr txBox="1">
            <a:spLocks noChangeArrowheads="1"/>
          </p:cNvSpPr>
          <p:nvPr/>
        </p:nvSpPr>
        <p:spPr bwMode="auto">
          <a:xfrm>
            <a:off x="33133845" y="18201976"/>
            <a:ext cx="9616077" cy="589392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137160" tIns="68580" rIns="137160" bIns="68580">
            <a:spAutoFit/>
          </a:bodyPr>
          <a:lstStyle>
            <a:defPPr>
              <a:defRPr kern="1200"/>
            </a:defPPr>
            <a:lvl1pPr defTabSz="4703763" eaLnBrk="0" hangingPunct="0">
              <a:defRPr sz="9300">
                <a:solidFill>
                  <a:schemeClr val="tx1"/>
                </a:solidFill>
                <a:latin typeface="Arial"/>
              </a:defRPr>
            </a:lvl1pPr>
            <a:lvl2pPr marL="742950" indent="-285750" defTabSz="4703763" eaLnBrk="0" hangingPunct="0">
              <a:defRPr sz="9300">
                <a:solidFill>
                  <a:schemeClr val="tx1"/>
                </a:solidFill>
                <a:latin typeface="Arial"/>
              </a:defRPr>
            </a:lvl2pPr>
            <a:lvl3pPr marL="1143000" indent="-228600" defTabSz="4703763" eaLnBrk="0" hangingPunct="0">
              <a:defRPr sz="9300">
                <a:solidFill>
                  <a:schemeClr val="tx1"/>
                </a:solidFill>
                <a:latin typeface="Arial"/>
              </a:defRPr>
            </a:lvl3pPr>
            <a:lvl4pPr marL="1600200" indent="-228600" defTabSz="4703763" eaLnBrk="0" hangingPunct="0">
              <a:defRPr sz="9300">
                <a:solidFill>
                  <a:schemeClr val="tx1"/>
                </a:solidFill>
                <a:latin typeface="Arial"/>
              </a:defRPr>
            </a:lvl4pPr>
            <a:lvl5pPr marL="2057400" indent="-228600" defTabSz="4703763" eaLnBrk="0" hangingPunct="0">
              <a:defRPr sz="9300">
                <a:solidFill>
                  <a:schemeClr val="tx1"/>
                </a:solidFill>
                <a:latin typeface="Arial"/>
              </a:defRPr>
            </a:lvl5pPr>
            <a:lvl6pPr marL="2514600" indent="-228600" defTabSz="4703763" eaLnBrk="0" fontAlgn="base" hangingPunct="0">
              <a:spcBef>
                <a:spcPct val="0"/>
              </a:spcBef>
              <a:spcAft>
                <a:spcPct val="0"/>
              </a:spcAft>
              <a:defRPr sz="9300">
                <a:solidFill>
                  <a:schemeClr val="tx1"/>
                </a:solidFill>
                <a:latin typeface="Arial"/>
              </a:defRPr>
            </a:lvl6pPr>
            <a:lvl7pPr marL="2971800" indent="-228600" defTabSz="4703763" eaLnBrk="0" fontAlgn="base" hangingPunct="0">
              <a:spcBef>
                <a:spcPct val="0"/>
              </a:spcBef>
              <a:spcAft>
                <a:spcPct val="0"/>
              </a:spcAft>
              <a:defRPr sz="9300">
                <a:solidFill>
                  <a:schemeClr val="tx1"/>
                </a:solidFill>
                <a:latin typeface="Arial"/>
              </a:defRPr>
            </a:lvl7pPr>
            <a:lvl8pPr marL="3429000" indent="-228600" defTabSz="4703763" eaLnBrk="0" fontAlgn="base" hangingPunct="0">
              <a:spcBef>
                <a:spcPct val="0"/>
              </a:spcBef>
              <a:spcAft>
                <a:spcPct val="0"/>
              </a:spcAft>
              <a:defRPr sz="9300">
                <a:solidFill>
                  <a:schemeClr val="tx1"/>
                </a:solidFill>
                <a:latin typeface="Arial"/>
              </a:defRPr>
            </a:lvl8pPr>
            <a:lvl9pPr marL="3886200" indent="-228600" defTabSz="4703763" eaLnBrk="0" fontAlgn="base" hangingPunct="0">
              <a:spcBef>
                <a:spcPct val="0"/>
              </a:spcBef>
              <a:spcAft>
                <a:spcPct val="0"/>
              </a:spcAft>
              <a:defRPr sz="9300">
                <a:solidFill>
                  <a:schemeClr val="tx1"/>
                </a:solidFill>
                <a:latin typeface="Arial"/>
              </a:defRPr>
            </a:lvl9pPr>
          </a:lstStyle>
          <a:p>
            <a:pPr algn="just" rtl="1"/>
            <a:r>
              <a:rPr lang="fa-IR" sz="3400" dirty="0">
                <a:solidFill>
                  <a:srgbClr val="000001"/>
                </a:solidFill>
                <a:latin typeface="Times New Roman"/>
                <a:cs typeface="B Zar" panose="00000400000000000000" pitchFamily="2" charset="-78"/>
              </a:rPr>
              <a:t>در این مطالعهُ مروری، برای دستیابی به اطلاعات مورد نظر، مقالات چاپ شده در مجلات داخلی و بین الملل با جستجو در پایگاه های داده </a:t>
            </a:r>
            <a:r>
              <a:rPr lang="en-US" sz="3400" dirty="0">
                <a:solidFill>
                  <a:srgbClr val="000001"/>
                </a:solidFill>
                <a:latin typeface="Times New Roman"/>
                <a:cs typeface="B Zar" panose="00000400000000000000" pitchFamily="2" charset="-78"/>
              </a:rPr>
              <a:t>SID</a:t>
            </a:r>
            <a:r>
              <a:rPr lang="fa-IR" sz="3400" dirty="0">
                <a:solidFill>
                  <a:srgbClr val="000001"/>
                </a:solidFill>
                <a:latin typeface="Times New Roman"/>
                <a:cs typeface="B Zar" panose="00000400000000000000" pitchFamily="2" charset="-78"/>
              </a:rPr>
              <a:t>، </a:t>
            </a:r>
            <a:r>
              <a:rPr lang="en-US" sz="3400" dirty="0">
                <a:solidFill>
                  <a:srgbClr val="000001"/>
                </a:solidFill>
                <a:latin typeface="Times New Roman"/>
                <a:cs typeface="B Zar" panose="00000400000000000000" pitchFamily="2" charset="-78"/>
              </a:rPr>
              <a:t>Google Scholar</a:t>
            </a:r>
            <a:r>
              <a:rPr lang="fa-IR" sz="3400" dirty="0">
                <a:solidFill>
                  <a:srgbClr val="000001"/>
                </a:solidFill>
                <a:latin typeface="Times New Roman"/>
                <a:cs typeface="B Zar" panose="00000400000000000000" pitchFamily="2" charset="-78"/>
              </a:rPr>
              <a:t>، </a:t>
            </a:r>
            <a:r>
              <a:rPr lang="en-US" sz="3400" dirty="0">
                <a:solidFill>
                  <a:srgbClr val="000001"/>
                </a:solidFill>
                <a:latin typeface="Times New Roman"/>
                <a:cs typeface="B Zar" panose="00000400000000000000" pitchFamily="2" charset="-78"/>
              </a:rPr>
              <a:t>PubMed</a:t>
            </a:r>
            <a:r>
              <a:rPr lang="fa-IR" sz="3400" dirty="0">
                <a:solidFill>
                  <a:srgbClr val="000001"/>
                </a:solidFill>
                <a:latin typeface="Times New Roman"/>
                <a:cs typeface="B Zar" panose="00000400000000000000" pitchFamily="2" charset="-78"/>
              </a:rPr>
              <a:t> و </a:t>
            </a:r>
            <a:r>
              <a:rPr lang="en-US" sz="3400" dirty="0">
                <a:solidFill>
                  <a:srgbClr val="000001"/>
                </a:solidFill>
                <a:latin typeface="Times New Roman"/>
                <a:cs typeface="B Zar" panose="00000400000000000000" pitchFamily="2" charset="-78"/>
              </a:rPr>
              <a:t>ScienceDirect</a:t>
            </a:r>
            <a:r>
              <a:rPr lang="fa-IR" sz="3400" dirty="0">
                <a:solidFill>
                  <a:srgbClr val="000001"/>
                </a:solidFill>
                <a:latin typeface="Times New Roman"/>
                <a:cs typeface="B Zar" panose="00000400000000000000" pitchFamily="2" charset="-78"/>
              </a:rPr>
              <a:t> مورد بررسی قرار گرفتند. کلمات کلیدی فارسی شامل سن بالای مادر، پیامدهای بارداری، عوارض بارداری، سن مادر، زایمان و معادل لاتین آنها شامل </a:t>
            </a:r>
            <a:r>
              <a:rPr lang="en-US" sz="3400" dirty="0">
                <a:solidFill>
                  <a:srgbClr val="000001"/>
                </a:solidFill>
                <a:latin typeface="Times New Roman"/>
                <a:cs typeface="B Zar" panose="00000400000000000000" pitchFamily="2" charset="-78"/>
              </a:rPr>
              <a:t>Advanced Maternal age</a:t>
            </a:r>
            <a:r>
              <a:rPr lang="fa-IR" sz="3400" dirty="0">
                <a:solidFill>
                  <a:srgbClr val="000001"/>
                </a:solidFill>
                <a:latin typeface="Times New Roman"/>
                <a:cs typeface="B Zar" panose="00000400000000000000" pitchFamily="2" charset="-78"/>
              </a:rPr>
              <a:t> </a:t>
            </a:r>
            <a:r>
              <a:rPr lang="en-US" sz="3400" dirty="0">
                <a:solidFill>
                  <a:srgbClr val="000001"/>
                </a:solidFill>
                <a:latin typeface="Times New Roman"/>
                <a:cs typeface="B Zar" panose="00000400000000000000" pitchFamily="2" charset="-78"/>
              </a:rPr>
              <a:t>,</a:t>
            </a:r>
            <a:r>
              <a:rPr lang="fa-IR" sz="3400" dirty="0">
                <a:solidFill>
                  <a:srgbClr val="000001"/>
                </a:solidFill>
                <a:latin typeface="Times New Roman"/>
                <a:cs typeface="B Zar" panose="00000400000000000000" pitchFamily="2" charset="-78"/>
              </a:rPr>
              <a:t> </a:t>
            </a:r>
            <a:r>
              <a:rPr lang="en-US" sz="3400" dirty="0">
                <a:solidFill>
                  <a:srgbClr val="000001"/>
                </a:solidFill>
                <a:latin typeface="Times New Roman"/>
                <a:cs typeface="B Zar" panose="00000400000000000000" pitchFamily="2" charset="-78"/>
              </a:rPr>
              <a:t>Pregnancy outcomes</a:t>
            </a:r>
            <a:r>
              <a:rPr lang="fa-IR" sz="3400" dirty="0">
                <a:solidFill>
                  <a:srgbClr val="000001"/>
                </a:solidFill>
                <a:latin typeface="Times New Roman"/>
                <a:cs typeface="B Zar" panose="00000400000000000000" pitchFamily="2" charset="-78"/>
              </a:rPr>
              <a:t> </a:t>
            </a:r>
            <a:r>
              <a:rPr lang="en-US" sz="3400" dirty="0">
                <a:solidFill>
                  <a:srgbClr val="000001"/>
                </a:solidFill>
                <a:latin typeface="Times New Roman"/>
                <a:cs typeface="B Zar" panose="00000400000000000000" pitchFamily="2" charset="-78"/>
              </a:rPr>
              <a:t>,</a:t>
            </a:r>
            <a:r>
              <a:rPr lang="fa-IR" sz="3400" dirty="0">
                <a:solidFill>
                  <a:srgbClr val="000001"/>
                </a:solidFill>
                <a:latin typeface="Times New Roman"/>
                <a:cs typeface="B Zar" panose="00000400000000000000" pitchFamily="2" charset="-78"/>
              </a:rPr>
              <a:t> </a:t>
            </a:r>
            <a:r>
              <a:rPr lang="en-US" sz="3400" dirty="0">
                <a:solidFill>
                  <a:srgbClr val="000001"/>
                </a:solidFill>
                <a:latin typeface="Times New Roman"/>
                <a:cs typeface="B Zar" panose="00000400000000000000" pitchFamily="2" charset="-78"/>
              </a:rPr>
              <a:t>Pregnancy complications</a:t>
            </a:r>
            <a:r>
              <a:rPr lang="fa-IR" sz="3400" dirty="0">
                <a:solidFill>
                  <a:srgbClr val="000001"/>
                </a:solidFill>
                <a:latin typeface="Times New Roman"/>
                <a:cs typeface="B Zar" panose="00000400000000000000" pitchFamily="2" charset="-78"/>
              </a:rPr>
              <a:t> </a:t>
            </a:r>
            <a:r>
              <a:rPr lang="en-US" sz="3400" dirty="0">
                <a:solidFill>
                  <a:srgbClr val="000001"/>
                </a:solidFill>
                <a:latin typeface="Times New Roman"/>
                <a:cs typeface="B Zar" panose="00000400000000000000" pitchFamily="2" charset="-78"/>
              </a:rPr>
              <a:t>,</a:t>
            </a:r>
            <a:r>
              <a:rPr lang="fa-IR" sz="3400" dirty="0">
                <a:solidFill>
                  <a:srgbClr val="000001"/>
                </a:solidFill>
                <a:latin typeface="Times New Roman"/>
                <a:cs typeface="B Zar" panose="00000400000000000000" pitchFamily="2" charset="-78"/>
              </a:rPr>
              <a:t> </a:t>
            </a:r>
            <a:r>
              <a:rPr lang="en-US" sz="3400" dirty="0">
                <a:solidFill>
                  <a:srgbClr val="000001"/>
                </a:solidFill>
                <a:latin typeface="Times New Roman"/>
                <a:cs typeface="B Zar" panose="00000400000000000000" pitchFamily="2" charset="-78"/>
              </a:rPr>
              <a:t>Maternal age</a:t>
            </a:r>
            <a:r>
              <a:rPr lang="fa-IR" sz="3400" dirty="0">
                <a:solidFill>
                  <a:srgbClr val="000001"/>
                </a:solidFill>
                <a:latin typeface="Times New Roman"/>
                <a:cs typeface="B Zar" panose="00000400000000000000" pitchFamily="2" charset="-78"/>
              </a:rPr>
              <a:t> </a:t>
            </a:r>
            <a:r>
              <a:rPr lang="en-US" sz="3400" dirty="0">
                <a:solidFill>
                  <a:srgbClr val="000001"/>
                </a:solidFill>
                <a:latin typeface="Times New Roman"/>
                <a:cs typeface="B Zar" panose="00000400000000000000" pitchFamily="2" charset="-78"/>
              </a:rPr>
              <a:t>,</a:t>
            </a:r>
            <a:r>
              <a:rPr lang="fa-IR" sz="3400" dirty="0">
                <a:solidFill>
                  <a:srgbClr val="000001"/>
                </a:solidFill>
                <a:latin typeface="Times New Roman"/>
                <a:cs typeface="B Zar" panose="00000400000000000000" pitchFamily="2" charset="-78"/>
              </a:rPr>
              <a:t> </a:t>
            </a:r>
            <a:r>
              <a:rPr lang="en-US" sz="3400" dirty="0">
                <a:solidFill>
                  <a:srgbClr val="000001"/>
                </a:solidFill>
                <a:latin typeface="Times New Roman"/>
                <a:cs typeface="B Zar" panose="00000400000000000000" pitchFamily="2" charset="-78"/>
              </a:rPr>
              <a:t>Parity</a:t>
            </a:r>
            <a:r>
              <a:rPr lang="fa-IR" sz="3400" dirty="0">
                <a:solidFill>
                  <a:srgbClr val="000001"/>
                </a:solidFill>
                <a:latin typeface="Times New Roman"/>
                <a:cs typeface="B Zar" panose="00000400000000000000" pitchFamily="2" charset="-78"/>
              </a:rPr>
              <a:t> جستجو شدند . بازه زمانی جستجو از سال 2018 تا 2025 در نظر گرفته شد. در نهایت 20 مقاله مرتبط با هدف مطالعه انتخاب و یافته های آنها استخراج و گزارش گردید. </a:t>
            </a:r>
            <a:endParaRPr lang="en-US" sz="3400" dirty="0">
              <a:solidFill>
                <a:srgbClr val="000001"/>
              </a:solidFill>
              <a:latin typeface="Times New Roman"/>
              <a:cs typeface="B Zar" panose="00000400000000000000" pitchFamily="2" charset="-78"/>
            </a:endParaRPr>
          </a:p>
        </p:txBody>
      </p:sp>
    </p:spTree>
    <p:extLst>
      <p:ext uri="{BB962C8B-B14F-4D97-AF65-F5344CB8AC3E}">
        <p14:creationId xmlns:p14="http://schemas.microsoft.com/office/powerpoint/2010/main" val="2220348174"/>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259</TotalTime>
  <Words>1079</Words>
  <Application>Microsoft Office PowerPoint</Application>
  <PresentationFormat>Custom</PresentationFormat>
  <Paragraphs>25</Paragraphs>
  <Slides>1</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vt:i4>
      </vt:variant>
    </vt:vector>
  </HeadingPairs>
  <TitlesOfParts>
    <vt:vector size="10" baseType="lpstr">
      <vt:lpstr>Arial</vt:lpstr>
      <vt:lpstr>B Nazanin</vt:lpstr>
      <vt:lpstr>Calibri</vt:lpstr>
      <vt:lpstr>Calibri Light</vt:lpstr>
      <vt:lpstr>inherit</vt:lpstr>
      <vt:lpstr>Libre Baskerville</vt:lpstr>
      <vt:lpstr>Times New Roman</vt:lpstr>
      <vt:lpstr>Times New Roman Bold</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Amir sh</dc:creator>
  <cp:lastModifiedBy>Lenovo</cp:lastModifiedBy>
  <cp:revision>36</cp:revision>
  <dcterms:created xsi:type="dcterms:W3CDTF">2026-09-07T19:22:54Z</dcterms:created>
  <dcterms:modified xsi:type="dcterms:W3CDTF">2026-10-07T07:45:51Z</dcterms:modified>
</cp:coreProperties>
</file>