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</p:sldIdLst>
  <p:sldSz cx="43526075" cy="24414163"/>
  <p:notesSz cx="9144000" cy="6858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>
        <p:scale>
          <a:sx n="20" d="100"/>
          <a:sy n="20" d="100"/>
        </p:scale>
        <p:origin x="1114" y="22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440760" y="3995560"/>
            <a:ext cx="32644556" cy="8499746"/>
          </a:xfrm>
        </p:spPr>
        <p:txBody>
          <a:bodyPr anchor="b"/>
          <a:lstStyle>
            <a:lvl1pPr algn="ctr">
              <a:defRPr sz="2136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440760" y="12823089"/>
            <a:ext cx="32644556" cy="5894436"/>
          </a:xfrm>
        </p:spPr>
        <p:txBody>
          <a:bodyPr/>
          <a:lstStyle>
            <a:lvl1pPr marL="0" indent="0" algn="ctr">
              <a:buNone/>
              <a:defRPr sz="8544"/>
            </a:lvl1pPr>
            <a:lvl2pPr marL="1627632" indent="0" algn="ctr">
              <a:buNone/>
              <a:defRPr sz="7120"/>
            </a:lvl2pPr>
            <a:lvl3pPr marL="3255264" indent="0" algn="ctr">
              <a:buNone/>
              <a:defRPr sz="6408"/>
            </a:lvl3pPr>
            <a:lvl4pPr marL="4882896" indent="0" algn="ctr">
              <a:buNone/>
              <a:defRPr sz="5696"/>
            </a:lvl4pPr>
            <a:lvl5pPr marL="6510528" indent="0" algn="ctr">
              <a:buNone/>
              <a:defRPr sz="5696"/>
            </a:lvl5pPr>
            <a:lvl6pPr marL="8138160" indent="0" algn="ctr">
              <a:buNone/>
              <a:defRPr sz="5696"/>
            </a:lvl6pPr>
            <a:lvl7pPr marL="9765792" indent="0" algn="ctr">
              <a:buNone/>
              <a:defRPr sz="5696"/>
            </a:lvl7pPr>
            <a:lvl8pPr marL="11393424" indent="0" algn="ctr">
              <a:buNone/>
              <a:defRPr sz="5696"/>
            </a:lvl8pPr>
            <a:lvl9pPr marL="13021056" indent="0" algn="ctr">
              <a:buNone/>
              <a:defRPr sz="5696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64715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01569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69748" y="6086590"/>
            <a:ext cx="37541240" cy="10155612"/>
          </a:xfrm>
        </p:spPr>
        <p:txBody>
          <a:bodyPr anchor="b"/>
          <a:lstStyle>
            <a:lvl1pPr>
              <a:defRPr sz="2136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69748" y="16338278"/>
            <a:ext cx="37541240" cy="5340596"/>
          </a:xfrm>
        </p:spPr>
        <p:txBody>
          <a:bodyPr/>
          <a:lstStyle>
            <a:lvl1pPr marL="0" indent="0">
              <a:buNone/>
              <a:defRPr sz="8544">
                <a:solidFill>
                  <a:schemeClr val="tx1">
                    <a:tint val="75000"/>
                  </a:schemeClr>
                </a:solidFill>
              </a:defRPr>
            </a:lvl1pPr>
            <a:lvl2pPr marL="1627632" indent="0">
              <a:buNone/>
              <a:defRPr sz="7120">
                <a:solidFill>
                  <a:schemeClr val="tx1">
                    <a:tint val="75000"/>
                  </a:schemeClr>
                </a:solidFill>
              </a:defRPr>
            </a:lvl2pPr>
            <a:lvl3pPr marL="3255264" indent="0">
              <a:buNone/>
              <a:defRPr sz="6408">
                <a:solidFill>
                  <a:schemeClr val="tx1">
                    <a:tint val="75000"/>
                  </a:schemeClr>
                </a:solidFill>
              </a:defRPr>
            </a:lvl3pPr>
            <a:lvl4pPr marL="4882896" indent="0">
              <a:buNone/>
              <a:defRPr sz="5696">
                <a:solidFill>
                  <a:schemeClr val="tx1">
                    <a:tint val="75000"/>
                  </a:schemeClr>
                </a:solidFill>
              </a:defRPr>
            </a:lvl4pPr>
            <a:lvl5pPr marL="6510528" indent="0">
              <a:buNone/>
              <a:defRPr sz="5696">
                <a:solidFill>
                  <a:schemeClr val="tx1">
                    <a:tint val="75000"/>
                  </a:schemeClr>
                </a:solidFill>
              </a:defRPr>
            </a:lvl5pPr>
            <a:lvl6pPr marL="8138160" indent="0">
              <a:buNone/>
              <a:defRPr sz="5696">
                <a:solidFill>
                  <a:schemeClr val="tx1">
                    <a:tint val="75000"/>
                  </a:schemeClr>
                </a:solidFill>
              </a:defRPr>
            </a:lvl6pPr>
            <a:lvl7pPr marL="9765792" indent="0">
              <a:buNone/>
              <a:defRPr sz="5696">
                <a:solidFill>
                  <a:schemeClr val="tx1">
                    <a:tint val="75000"/>
                  </a:schemeClr>
                </a:solidFill>
              </a:defRPr>
            </a:lvl7pPr>
            <a:lvl8pPr marL="11393424" indent="0">
              <a:buNone/>
              <a:defRPr sz="5696">
                <a:solidFill>
                  <a:schemeClr val="tx1">
                    <a:tint val="75000"/>
                  </a:schemeClr>
                </a:solidFill>
              </a:defRPr>
            </a:lvl8pPr>
            <a:lvl9pPr marL="13021056" indent="0">
              <a:buNone/>
              <a:defRPr sz="5696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61609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992418" y="6499141"/>
            <a:ext cx="18498582" cy="154905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2035075" y="6499141"/>
            <a:ext cx="18498582" cy="154905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58389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98087" y="1299830"/>
            <a:ext cx="37541240" cy="471894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98089" y="5984862"/>
            <a:ext cx="18413568" cy="2933089"/>
          </a:xfrm>
        </p:spPr>
        <p:txBody>
          <a:bodyPr anchor="b"/>
          <a:lstStyle>
            <a:lvl1pPr marL="0" indent="0">
              <a:buNone/>
              <a:defRPr sz="8544" b="1"/>
            </a:lvl1pPr>
            <a:lvl2pPr marL="1627632" indent="0">
              <a:buNone/>
              <a:defRPr sz="7120" b="1"/>
            </a:lvl2pPr>
            <a:lvl3pPr marL="3255264" indent="0">
              <a:buNone/>
              <a:defRPr sz="6408" b="1"/>
            </a:lvl3pPr>
            <a:lvl4pPr marL="4882896" indent="0">
              <a:buNone/>
              <a:defRPr sz="5696" b="1"/>
            </a:lvl4pPr>
            <a:lvl5pPr marL="6510528" indent="0">
              <a:buNone/>
              <a:defRPr sz="5696" b="1"/>
            </a:lvl5pPr>
            <a:lvl6pPr marL="8138160" indent="0">
              <a:buNone/>
              <a:defRPr sz="5696" b="1"/>
            </a:lvl6pPr>
            <a:lvl7pPr marL="9765792" indent="0">
              <a:buNone/>
              <a:defRPr sz="5696" b="1"/>
            </a:lvl7pPr>
            <a:lvl8pPr marL="11393424" indent="0">
              <a:buNone/>
              <a:defRPr sz="5696" b="1"/>
            </a:lvl8pPr>
            <a:lvl9pPr marL="13021056" indent="0">
              <a:buNone/>
              <a:defRPr sz="5696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998089" y="8917951"/>
            <a:ext cx="18413568" cy="13116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2035076" y="5984862"/>
            <a:ext cx="18504251" cy="2933089"/>
          </a:xfrm>
        </p:spPr>
        <p:txBody>
          <a:bodyPr anchor="b"/>
          <a:lstStyle>
            <a:lvl1pPr marL="0" indent="0">
              <a:buNone/>
              <a:defRPr sz="8544" b="1"/>
            </a:lvl1pPr>
            <a:lvl2pPr marL="1627632" indent="0">
              <a:buNone/>
              <a:defRPr sz="7120" b="1"/>
            </a:lvl2pPr>
            <a:lvl3pPr marL="3255264" indent="0">
              <a:buNone/>
              <a:defRPr sz="6408" b="1"/>
            </a:lvl3pPr>
            <a:lvl4pPr marL="4882896" indent="0">
              <a:buNone/>
              <a:defRPr sz="5696" b="1"/>
            </a:lvl4pPr>
            <a:lvl5pPr marL="6510528" indent="0">
              <a:buNone/>
              <a:defRPr sz="5696" b="1"/>
            </a:lvl5pPr>
            <a:lvl6pPr marL="8138160" indent="0">
              <a:buNone/>
              <a:defRPr sz="5696" b="1"/>
            </a:lvl6pPr>
            <a:lvl7pPr marL="9765792" indent="0">
              <a:buNone/>
              <a:defRPr sz="5696" b="1"/>
            </a:lvl7pPr>
            <a:lvl8pPr marL="11393424" indent="0">
              <a:buNone/>
              <a:defRPr sz="5696" b="1"/>
            </a:lvl8pPr>
            <a:lvl9pPr marL="13021056" indent="0">
              <a:buNone/>
              <a:defRPr sz="5696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2035076" y="8917951"/>
            <a:ext cx="18504251" cy="13116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44496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56046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86843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98089" y="1627611"/>
            <a:ext cx="14038291" cy="5696638"/>
          </a:xfrm>
        </p:spPr>
        <p:txBody>
          <a:bodyPr anchor="b"/>
          <a:lstStyle>
            <a:lvl1pPr>
              <a:defRPr sz="11392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504251" y="3515189"/>
            <a:ext cx="22035075" cy="17349880"/>
          </a:xfrm>
        </p:spPr>
        <p:txBody>
          <a:bodyPr/>
          <a:lstStyle>
            <a:lvl1pPr>
              <a:defRPr sz="11392"/>
            </a:lvl1pPr>
            <a:lvl2pPr>
              <a:defRPr sz="9968"/>
            </a:lvl2pPr>
            <a:lvl3pPr>
              <a:defRPr sz="8544"/>
            </a:lvl3pPr>
            <a:lvl4pPr>
              <a:defRPr sz="7120"/>
            </a:lvl4pPr>
            <a:lvl5pPr>
              <a:defRPr sz="7120"/>
            </a:lvl5pPr>
            <a:lvl6pPr>
              <a:defRPr sz="7120"/>
            </a:lvl6pPr>
            <a:lvl7pPr>
              <a:defRPr sz="7120"/>
            </a:lvl7pPr>
            <a:lvl8pPr>
              <a:defRPr sz="7120"/>
            </a:lvl8pPr>
            <a:lvl9pPr>
              <a:defRPr sz="712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998089" y="7324249"/>
            <a:ext cx="14038291" cy="13569077"/>
          </a:xfrm>
        </p:spPr>
        <p:txBody>
          <a:bodyPr/>
          <a:lstStyle>
            <a:lvl1pPr marL="0" indent="0">
              <a:buNone/>
              <a:defRPr sz="5696"/>
            </a:lvl1pPr>
            <a:lvl2pPr marL="1627632" indent="0">
              <a:buNone/>
              <a:defRPr sz="4984"/>
            </a:lvl2pPr>
            <a:lvl3pPr marL="3255264" indent="0">
              <a:buNone/>
              <a:defRPr sz="4272"/>
            </a:lvl3pPr>
            <a:lvl4pPr marL="4882896" indent="0">
              <a:buNone/>
              <a:defRPr sz="3560"/>
            </a:lvl4pPr>
            <a:lvl5pPr marL="6510528" indent="0">
              <a:buNone/>
              <a:defRPr sz="3560"/>
            </a:lvl5pPr>
            <a:lvl6pPr marL="8138160" indent="0">
              <a:buNone/>
              <a:defRPr sz="3560"/>
            </a:lvl6pPr>
            <a:lvl7pPr marL="9765792" indent="0">
              <a:buNone/>
              <a:defRPr sz="3560"/>
            </a:lvl7pPr>
            <a:lvl8pPr marL="11393424" indent="0">
              <a:buNone/>
              <a:defRPr sz="3560"/>
            </a:lvl8pPr>
            <a:lvl9pPr marL="13021056" indent="0">
              <a:buNone/>
              <a:defRPr sz="356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9281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98089" y="1627611"/>
            <a:ext cx="14038291" cy="5696638"/>
          </a:xfrm>
        </p:spPr>
        <p:txBody>
          <a:bodyPr anchor="b"/>
          <a:lstStyle>
            <a:lvl1pPr>
              <a:defRPr sz="11392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8504251" y="3515189"/>
            <a:ext cx="22035075" cy="17349880"/>
          </a:xfrm>
        </p:spPr>
        <p:txBody>
          <a:bodyPr anchor="t"/>
          <a:lstStyle>
            <a:lvl1pPr marL="0" indent="0">
              <a:buNone/>
              <a:defRPr sz="11392"/>
            </a:lvl1pPr>
            <a:lvl2pPr marL="1627632" indent="0">
              <a:buNone/>
              <a:defRPr sz="9968"/>
            </a:lvl2pPr>
            <a:lvl3pPr marL="3255264" indent="0">
              <a:buNone/>
              <a:defRPr sz="8544"/>
            </a:lvl3pPr>
            <a:lvl4pPr marL="4882896" indent="0">
              <a:buNone/>
              <a:defRPr sz="7120"/>
            </a:lvl4pPr>
            <a:lvl5pPr marL="6510528" indent="0">
              <a:buNone/>
              <a:defRPr sz="7120"/>
            </a:lvl5pPr>
            <a:lvl6pPr marL="8138160" indent="0">
              <a:buNone/>
              <a:defRPr sz="7120"/>
            </a:lvl6pPr>
            <a:lvl7pPr marL="9765792" indent="0">
              <a:buNone/>
              <a:defRPr sz="7120"/>
            </a:lvl7pPr>
            <a:lvl8pPr marL="11393424" indent="0">
              <a:buNone/>
              <a:defRPr sz="7120"/>
            </a:lvl8pPr>
            <a:lvl9pPr marL="13021056" indent="0">
              <a:buNone/>
              <a:defRPr sz="712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998089" y="7324249"/>
            <a:ext cx="14038291" cy="13569077"/>
          </a:xfrm>
        </p:spPr>
        <p:txBody>
          <a:bodyPr/>
          <a:lstStyle>
            <a:lvl1pPr marL="0" indent="0">
              <a:buNone/>
              <a:defRPr sz="5696"/>
            </a:lvl1pPr>
            <a:lvl2pPr marL="1627632" indent="0">
              <a:buNone/>
              <a:defRPr sz="4984"/>
            </a:lvl2pPr>
            <a:lvl3pPr marL="3255264" indent="0">
              <a:buNone/>
              <a:defRPr sz="4272"/>
            </a:lvl3pPr>
            <a:lvl4pPr marL="4882896" indent="0">
              <a:buNone/>
              <a:defRPr sz="3560"/>
            </a:lvl4pPr>
            <a:lvl5pPr marL="6510528" indent="0">
              <a:buNone/>
              <a:defRPr sz="3560"/>
            </a:lvl5pPr>
            <a:lvl6pPr marL="8138160" indent="0">
              <a:buNone/>
              <a:defRPr sz="3560"/>
            </a:lvl6pPr>
            <a:lvl7pPr marL="9765792" indent="0">
              <a:buNone/>
              <a:defRPr sz="3560"/>
            </a:lvl7pPr>
            <a:lvl8pPr marL="11393424" indent="0">
              <a:buNone/>
              <a:defRPr sz="3560"/>
            </a:lvl8pPr>
            <a:lvl9pPr marL="13021056" indent="0">
              <a:buNone/>
              <a:defRPr sz="356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25407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71374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1148347" y="1299828"/>
            <a:ext cx="9385310" cy="2068987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992418" y="1299828"/>
            <a:ext cx="27611854" cy="2068987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59073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992418" y="1299830"/>
            <a:ext cx="37541240" cy="471894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92418" y="6499141"/>
            <a:ext cx="37541240" cy="154905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992418" y="22628314"/>
            <a:ext cx="9793367" cy="12998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427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A1EDF1-D5E0-41F8-B8A2-9EB19AE0DE91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418013" y="22628314"/>
            <a:ext cx="14690050" cy="12998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427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0740290" y="22628314"/>
            <a:ext cx="9793367" cy="12998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427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7992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3255264" rtl="0" eaLnBrk="1" latinLnBrk="0" hangingPunct="1">
        <a:lnSpc>
          <a:spcPct val="90000"/>
        </a:lnSpc>
        <a:spcBef>
          <a:spcPct val="0"/>
        </a:spcBef>
        <a:buNone/>
        <a:defRPr sz="15664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813816" indent="-813816" algn="l" defTabSz="3255264" rtl="0" eaLnBrk="1" latinLnBrk="0" hangingPunct="1">
        <a:lnSpc>
          <a:spcPct val="90000"/>
        </a:lnSpc>
        <a:spcBef>
          <a:spcPts val="3560"/>
        </a:spcBef>
        <a:buFont typeface="Arial" panose="020B0604020202020204" pitchFamily="34" charset="0"/>
        <a:buChar char="•"/>
        <a:defRPr sz="9968" kern="1200">
          <a:solidFill>
            <a:schemeClr val="tx1"/>
          </a:solidFill>
          <a:latin typeface="+mn-lt"/>
          <a:ea typeface="+mn-ea"/>
          <a:cs typeface="+mn-cs"/>
        </a:defRPr>
      </a:lvl1pPr>
      <a:lvl2pPr marL="2441448" indent="-813816" algn="l" defTabSz="3255264" rtl="0" eaLnBrk="1" latinLnBrk="0" hangingPunct="1">
        <a:lnSpc>
          <a:spcPct val="90000"/>
        </a:lnSpc>
        <a:spcBef>
          <a:spcPts val="1780"/>
        </a:spcBef>
        <a:buFont typeface="Arial" panose="020B0604020202020204" pitchFamily="34" charset="0"/>
        <a:buChar char="•"/>
        <a:defRPr sz="8544" kern="1200">
          <a:solidFill>
            <a:schemeClr val="tx1"/>
          </a:solidFill>
          <a:latin typeface="+mn-lt"/>
          <a:ea typeface="+mn-ea"/>
          <a:cs typeface="+mn-cs"/>
        </a:defRPr>
      </a:lvl2pPr>
      <a:lvl3pPr marL="4069080" indent="-813816" algn="l" defTabSz="3255264" rtl="0" eaLnBrk="1" latinLnBrk="0" hangingPunct="1">
        <a:lnSpc>
          <a:spcPct val="90000"/>
        </a:lnSpc>
        <a:spcBef>
          <a:spcPts val="1780"/>
        </a:spcBef>
        <a:buFont typeface="Arial" panose="020B0604020202020204" pitchFamily="34" charset="0"/>
        <a:buChar char="•"/>
        <a:defRPr sz="7120" kern="1200">
          <a:solidFill>
            <a:schemeClr val="tx1"/>
          </a:solidFill>
          <a:latin typeface="+mn-lt"/>
          <a:ea typeface="+mn-ea"/>
          <a:cs typeface="+mn-cs"/>
        </a:defRPr>
      </a:lvl3pPr>
      <a:lvl4pPr marL="5696712" indent="-813816" algn="l" defTabSz="3255264" rtl="0" eaLnBrk="1" latinLnBrk="0" hangingPunct="1">
        <a:lnSpc>
          <a:spcPct val="90000"/>
        </a:lnSpc>
        <a:spcBef>
          <a:spcPts val="1780"/>
        </a:spcBef>
        <a:buFont typeface="Arial" panose="020B0604020202020204" pitchFamily="34" charset="0"/>
        <a:buChar char="•"/>
        <a:defRPr sz="6408" kern="1200">
          <a:solidFill>
            <a:schemeClr val="tx1"/>
          </a:solidFill>
          <a:latin typeface="+mn-lt"/>
          <a:ea typeface="+mn-ea"/>
          <a:cs typeface="+mn-cs"/>
        </a:defRPr>
      </a:lvl4pPr>
      <a:lvl5pPr marL="7324344" indent="-813816" algn="l" defTabSz="3255264" rtl="0" eaLnBrk="1" latinLnBrk="0" hangingPunct="1">
        <a:lnSpc>
          <a:spcPct val="90000"/>
        </a:lnSpc>
        <a:spcBef>
          <a:spcPts val="1780"/>
        </a:spcBef>
        <a:buFont typeface="Arial" panose="020B0604020202020204" pitchFamily="34" charset="0"/>
        <a:buChar char="•"/>
        <a:defRPr sz="6408" kern="1200">
          <a:solidFill>
            <a:schemeClr val="tx1"/>
          </a:solidFill>
          <a:latin typeface="+mn-lt"/>
          <a:ea typeface="+mn-ea"/>
          <a:cs typeface="+mn-cs"/>
        </a:defRPr>
      </a:lvl5pPr>
      <a:lvl6pPr marL="8951976" indent="-813816" algn="l" defTabSz="3255264" rtl="0" eaLnBrk="1" latinLnBrk="0" hangingPunct="1">
        <a:lnSpc>
          <a:spcPct val="90000"/>
        </a:lnSpc>
        <a:spcBef>
          <a:spcPts val="1780"/>
        </a:spcBef>
        <a:buFont typeface="Arial" panose="020B0604020202020204" pitchFamily="34" charset="0"/>
        <a:buChar char="•"/>
        <a:defRPr sz="6408" kern="1200">
          <a:solidFill>
            <a:schemeClr val="tx1"/>
          </a:solidFill>
          <a:latin typeface="+mn-lt"/>
          <a:ea typeface="+mn-ea"/>
          <a:cs typeface="+mn-cs"/>
        </a:defRPr>
      </a:lvl6pPr>
      <a:lvl7pPr marL="10579608" indent="-813816" algn="l" defTabSz="3255264" rtl="0" eaLnBrk="1" latinLnBrk="0" hangingPunct="1">
        <a:lnSpc>
          <a:spcPct val="90000"/>
        </a:lnSpc>
        <a:spcBef>
          <a:spcPts val="1780"/>
        </a:spcBef>
        <a:buFont typeface="Arial" panose="020B0604020202020204" pitchFamily="34" charset="0"/>
        <a:buChar char="•"/>
        <a:defRPr sz="6408" kern="1200">
          <a:solidFill>
            <a:schemeClr val="tx1"/>
          </a:solidFill>
          <a:latin typeface="+mn-lt"/>
          <a:ea typeface="+mn-ea"/>
          <a:cs typeface="+mn-cs"/>
        </a:defRPr>
      </a:lvl7pPr>
      <a:lvl8pPr marL="12207240" indent="-813816" algn="l" defTabSz="3255264" rtl="0" eaLnBrk="1" latinLnBrk="0" hangingPunct="1">
        <a:lnSpc>
          <a:spcPct val="90000"/>
        </a:lnSpc>
        <a:spcBef>
          <a:spcPts val="1780"/>
        </a:spcBef>
        <a:buFont typeface="Arial" panose="020B0604020202020204" pitchFamily="34" charset="0"/>
        <a:buChar char="•"/>
        <a:defRPr sz="6408" kern="1200">
          <a:solidFill>
            <a:schemeClr val="tx1"/>
          </a:solidFill>
          <a:latin typeface="+mn-lt"/>
          <a:ea typeface="+mn-ea"/>
          <a:cs typeface="+mn-cs"/>
        </a:defRPr>
      </a:lvl8pPr>
      <a:lvl9pPr marL="13834872" indent="-813816" algn="l" defTabSz="3255264" rtl="0" eaLnBrk="1" latinLnBrk="0" hangingPunct="1">
        <a:lnSpc>
          <a:spcPct val="90000"/>
        </a:lnSpc>
        <a:spcBef>
          <a:spcPts val="1780"/>
        </a:spcBef>
        <a:buFont typeface="Arial" panose="020B0604020202020204" pitchFamily="34" charset="0"/>
        <a:buChar char="•"/>
        <a:defRPr sz="640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1pPr>
      <a:lvl2pPr marL="1627632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2pPr>
      <a:lvl3pPr marL="3255264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3pPr>
      <a:lvl4pPr marL="4882896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4pPr>
      <a:lvl5pPr marL="6510528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5pPr>
      <a:lvl6pPr marL="8138160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6pPr>
      <a:lvl7pPr marL="9765792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7pPr>
      <a:lvl8pPr marL="11393424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8pPr>
      <a:lvl9pPr marL="13021056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99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Text Box 1059">
            <a:extLst>
              <a:ext uri="{FF2B5EF4-FFF2-40B4-BE49-F238E27FC236}">
                <a16:creationId xmlns:a16="http://schemas.microsoft.com/office/drawing/2014/main" id="{5FCEA758-BCEF-456B-B1A4-AECE53182B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03467" y="4994781"/>
            <a:ext cx="30544167" cy="12926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182880" tIns="182880" rIns="182880" bIns="182880">
            <a:spAutoFit/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 marL="0" marR="0" lvl="0" indent="0" algn="ctr" defTabSz="4029542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a-IR" sz="6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B Nazanin" panose="00000400000000000000" pitchFamily="2" charset="-78"/>
              </a:rPr>
              <a:t>تجارب خودمراقبتی مراقبین خانوادگی بیماران مبتلا به اختلال هوشیاری مزمن </a:t>
            </a:r>
            <a:endParaRPr kumimoji="0" lang="en-US" sz="6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cs typeface="B Nazanin" panose="00000400000000000000" pitchFamily="2" charset="-78"/>
            </a:endParaRPr>
          </a:p>
        </p:txBody>
      </p:sp>
      <p:sp>
        <p:nvSpPr>
          <p:cNvPr id="63" name="AutoShape 4">
            <a:extLst>
              <a:ext uri="{FF2B5EF4-FFF2-40B4-BE49-F238E27FC236}">
                <a16:creationId xmlns:a16="http://schemas.microsoft.com/office/drawing/2014/main" id="{7F787EEC-C57D-4B19-88DC-C6D8BEEC61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435708" y="4460602"/>
            <a:ext cx="5359399" cy="1438573"/>
          </a:xfrm>
          <a:prstGeom prst="roundRect">
            <a:avLst>
              <a:gd name="adj" fmla="val 7000"/>
            </a:avLst>
          </a:prstGeom>
          <a:solidFill>
            <a:schemeClr val="accent4">
              <a:lumMod val="20000"/>
              <a:lumOff val="80000"/>
            </a:schemeClr>
          </a:solidFill>
          <a:ln>
            <a:noFill/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274320" tIns="274320" rIns="274320" bIns="274320" anchor="ctr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B Nazanin" panose="00000400000000000000" pitchFamily="2" charset="-78"/>
              </a:rPr>
              <a:t>1724</a:t>
            </a:r>
            <a:endParaRPr kumimoji="0" lang="fa-IR" sz="5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B Nazanin" panose="00000400000000000000" pitchFamily="2" charset="-78"/>
            </a:endParaRPr>
          </a:p>
        </p:txBody>
      </p:sp>
      <p:sp>
        <p:nvSpPr>
          <p:cNvPr id="64" name="Rounded Rectangle 9">
            <a:extLst>
              <a:ext uri="{FF2B5EF4-FFF2-40B4-BE49-F238E27FC236}">
                <a16:creationId xmlns:a16="http://schemas.microsoft.com/office/drawing/2014/main" id="{69BCCD98-1CB6-4621-909D-4ABDA3EA51DD}"/>
              </a:ext>
            </a:extLst>
          </p:cNvPr>
          <p:cNvSpPr/>
          <p:nvPr/>
        </p:nvSpPr>
        <p:spPr>
          <a:xfrm>
            <a:off x="2705168" y="5084430"/>
            <a:ext cx="2859135" cy="2821875"/>
          </a:xfrm>
          <a:prstGeom prst="roundRect">
            <a:avLst/>
          </a:prstGeom>
          <a:noFill/>
          <a:ln>
            <a:solidFill>
              <a:schemeClr val="accent1"/>
            </a:solidFill>
            <a:prstDash val="dash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5400" b="0" i="0" u="none" strike="noStrike" kern="1200" cap="none" spc="0" normalizeH="0" baseline="0" noProof="0" dirty="0">
              <a:ln>
                <a:noFill/>
              </a:ln>
              <a:solidFill>
                <a:srgbClr val="4472C4"/>
              </a:solidFill>
              <a:effectLst/>
              <a:uLnTx/>
              <a:uFillTx/>
              <a:latin typeface="Calibri" panose="020F0502020204030204"/>
              <a:ea typeface="+mn-ea"/>
              <a:cs typeface="B Nazanin" panose="00000400000000000000" pitchFamily="2" charset="-78"/>
            </a:endParaRPr>
          </a:p>
        </p:txBody>
      </p:sp>
      <p:sp>
        <p:nvSpPr>
          <p:cNvPr id="65" name="Text Placeholder 5">
            <a:extLst>
              <a:ext uri="{FF2B5EF4-FFF2-40B4-BE49-F238E27FC236}">
                <a16:creationId xmlns:a16="http://schemas.microsoft.com/office/drawing/2014/main" id="{044041E2-44E2-4EED-B6C0-FC2CE9C577D9}"/>
              </a:ext>
            </a:extLst>
          </p:cNvPr>
          <p:cNvSpPr txBox="1"/>
          <p:nvPr/>
        </p:nvSpPr>
        <p:spPr>
          <a:xfrm>
            <a:off x="2477557" y="6155696"/>
            <a:ext cx="36576000" cy="4708981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defPPr>
              <a:defRPr kern="1200"/>
            </a:defPPr>
            <a:lvl1pPr marL="0" marR="0" indent="0" algn="l" defTabSz="3761086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sz="6000" kern="1200" baseline="0">
                <a:solidFill>
                  <a:schemeClr val="tx2"/>
                </a:solidFill>
                <a:latin typeface="Franklin Gothic Heavy" pitchFamily="34" charset="0"/>
                <a:ea typeface="+mn-ea"/>
                <a:cs typeface="+mn-cs"/>
              </a:defRPr>
            </a:lvl1pPr>
            <a:lvl2pPr marL="1880543" indent="0" algn="l" defTabSz="3761086" rtl="0" eaLnBrk="1" latinLnBrk="0" hangingPunct="1">
              <a:spcBef>
                <a:spcPct val="20000"/>
              </a:spcBef>
              <a:buFontTx/>
              <a:buNone/>
              <a:defRPr sz="1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761086" indent="0" algn="l" defTabSz="3761086" rtl="0" eaLnBrk="1" latinLnBrk="0" hangingPunct="1">
              <a:spcBef>
                <a:spcPct val="20000"/>
              </a:spcBef>
              <a:buFontTx/>
              <a:buNone/>
              <a:defRPr sz="9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641629" indent="0" algn="l" defTabSz="3761086" rtl="0" eaLnBrk="1" latinLnBrk="0" hangingPunct="1">
              <a:spcBef>
                <a:spcPct val="20000"/>
              </a:spcBef>
              <a:buFontTx/>
              <a:buNone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522172" indent="0" algn="l" defTabSz="3761086" rtl="0" eaLnBrk="1" latinLnBrk="0" hangingPunct="1">
              <a:spcBef>
                <a:spcPct val="20000"/>
              </a:spcBef>
              <a:buFontTx/>
              <a:buNone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342988" indent="-940272" algn="l" defTabSz="376108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2223531" indent="-940272" algn="l" defTabSz="376108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4104074" indent="-940272" algn="l" defTabSz="376108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5984617" indent="-940272" algn="l" defTabSz="376108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3761086" rtl="0" eaLnBrk="1" fontAlgn="auto" latinLnBrk="0" hangingPunct="1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fa-IR" b="1" i="0" u="none" strike="noStrike" kern="1200" cap="none" spc="0" normalizeH="0" baseline="0" noProof="0" dirty="0">
                <a:ln>
                  <a:noFill/>
                </a:ln>
                <a:solidFill>
                  <a:srgbClr val="000001"/>
                </a:solidFill>
                <a:effectLst/>
                <a:uLnTx/>
                <a:uFillTx/>
                <a:latin typeface="Times New Roman" panose="02020603050405020304" pitchFamily="18" charset="0"/>
                <a:ea typeface="Open Sauce Bold"/>
                <a:cs typeface="B Nazanin" panose="00000400000000000000" pitchFamily="2" charset="-78"/>
                <a:sym typeface="Open Sauce Bold"/>
              </a:rPr>
              <a:t>آتنا شجاعی، سیروس پورخواجویی، ندا اسدی¹</a:t>
            </a:r>
          </a:p>
          <a:p>
            <a:pPr marL="0" marR="0" lvl="0" indent="0" algn="ctr" defTabSz="3761086" rtl="1" eaLnBrk="1" fontAlgn="auto" latinLnBrk="0" hangingPunct="1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fa-IR" sz="4800" b="1" i="0" u="none" strike="noStrike" kern="1200" cap="none" spc="0" normalizeH="0" baseline="0" noProof="0" dirty="0">
                <a:ln>
                  <a:noFill/>
                </a:ln>
                <a:solidFill>
                  <a:srgbClr val="000001"/>
                </a:solidFill>
                <a:effectLst/>
                <a:uLnTx/>
                <a:uFillTx/>
                <a:latin typeface="Times New Roman" panose="02020603050405020304" pitchFamily="18" charset="0"/>
                <a:ea typeface="Open Sauce Bold"/>
                <a:cs typeface="B Nazanin" panose="00000400000000000000" pitchFamily="2" charset="-78"/>
                <a:sym typeface="Open Sauce Bold"/>
              </a:rPr>
              <a:t>¹ دانشگاه علوم پزشکی کرمان </a:t>
            </a:r>
          </a:p>
          <a:p>
            <a:pPr marL="742950" marR="0" lvl="0" indent="-742950" algn="ctr" defTabSz="3761086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AutoNum type="arabicParenBoth"/>
              <a:tabLst/>
              <a:defRPr/>
            </a:pPr>
            <a:endParaRPr kumimoji="0" lang="fa-IR" sz="4000" b="1" i="0" u="none" strike="noStrike" kern="1200" cap="none" spc="0" normalizeH="0" baseline="0" noProof="0" dirty="0">
              <a:ln>
                <a:noFill/>
              </a:ln>
              <a:solidFill>
                <a:srgbClr val="000001"/>
              </a:solidFill>
              <a:effectLst/>
              <a:uLnTx/>
              <a:uFillTx/>
              <a:latin typeface="Times New Roman" panose="02020603050405020304" pitchFamily="18" charset="0"/>
              <a:ea typeface="Open Sauce Bold"/>
              <a:cs typeface="Times New Roman" panose="02020603050405020304" pitchFamily="18" charset="0"/>
              <a:sym typeface="Open Sauce Bold"/>
            </a:endParaRPr>
          </a:p>
          <a:p>
            <a:pPr marL="0" marR="0" lvl="0" indent="0" algn="ctr" defTabSz="3761086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fa-IR" sz="4000" b="1" i="0" u="none" strike="noStrike" kern="1200" cap="none" spc="0" normalizeH="0" baseline="0" noProof="0" dirty="0">
              <a:ln>
                <a:noFill/>
              </a:ln>
              <a:solidFill>
                <a:srgbClr val="000001"/>
              </a:solidFill>
              <a:effectLst/>
              <a:uLnTx/>
              <a:uFillTx/>
              <a:latin typeface="Times New Roman" panose="02020603050405020304" pitchFamily="18" charset="0"/>
              <a:ea typeface="Open Sauce Bold"/>
              <a:cs typeface="Times New Roman" panose="02020603050405020304" pitchFamily="18" charset="0"/>
              <a:sym typeface="Open Sauce Bold"/>
            </a:endParaRPr>
          </a:p>
          <a:p>
            <a:pPr marL="0" marR="0" lvl="0" indent="0" algn="ctr" defTabSz="3761086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235078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66" name="Rectangle 10">
            <a:extLst>
              <a:ext uri="{FF2B5EF4-FFF2-40B4-BE49-F238E27FC236}">
                <a16:creationId xmlns:a16="http://schemas.microsoft.com/office/drawing/2014/main" id="{BD69687D-5543-46AE-AC86-3F40CDEDE14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2867" y="10154779"/>
            <a:ext cx="9601200" cy="873301"/>
          </a:xfrm>
          <a:prstGeom prst="rect">
            <a:avLst/>
          </a:prstGeom>
          <a:solidFill>
            <a:srgbClr val="0384E9"/>
          </a:solidFill>
          <a:ln w="12700">
            <a:solidFill>
              <a:srgbClr val="0384E9"/>
            </a:solidFill>
            <a:miter lim="800000"/>
          </a:ln>
        </p:spPr>
        <p:txBody>
          <a:bodyPr wrap="none" lIns="137126" tIns="73152" rIns="137126" bIns="68563" anchor="ctr" anchorCtr="0"/>
          <a:lstStyle>
            <a:defPPr>
              <a:defRPr kern="1200"/>
            </a:defPPr>
          </a:lstStyle>
          <a:p>
            <a:pPr algn="ctr" defTabSz="4702588">
              <a:defRPr/>
            </a:pPr>
            <a:r>
              <a:rPr lang="fa-IR" sz="3600" b="1">
                <a:solidFill>
                  <a:schemeClr val="bg1"/>
                </a:solidFill>
                <a:latin typeface="Libre Baskerville" panose="02000000000000000000" pitchFamily="2" charset="0"/>
                <a:cs typeface="B Titr" panose="00000700000000000000" pitchFamily="2" charset="-78"/>
              </a:rPr>
              <a:t>نتیجه گیری</a:t>
            </a:r>
            <a:endParaRPr lang="en-US" sz="3600" b="1" dirty="0">
              <a:solidFill>
                <a:schemeClr val="bg1"/>
              </a:solidFill>
              <a:latin typeface="Libre Baskerville" panose="02000000000000000000" pitchFamily="2" charset="0"/>
              <a:cs typeface="B Titr" panose="00000700000000000000" pitchFamily="2" charset="-78"/>
            </a:endParaRPr>
          </a:p>
        </p:txBody>
      </p:sp>
      <p:sp>
        <p:nvSpPr>
          <p:cNvPr id="67" name="Rectangle 10">
            <a:extLst>
              <a:ext uri="{FF2B5EF4-FFF2-40B4-BE49-F238E27FC236}">
                <a16:creationId xmlns:a16="http://schemas.microsoft.com/office/drawing/2014/main" id="{86181FC3-D5A6-401B-8FE2-92C964237E6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221983" y="10174884"/>
            <a:ext cx="20713588" cy="873301"/>
          </a:xfrm>
          <a:prstGeom prst="rect">
            <a:avLst/>
          </a:prstGeom>
          <a:solidFill>
            <a:srgbClr val="0384E9"/>
          </a:solidFill>
          <a:ln w="12700">
            <a:solidFill>
              <a:srgbClr val="0384E9"/>
            </a:solidFill>
            <a:miter lim="800000"/>
          </a:ln>
        </p:spPr>
        <p:txBody>
          <a:bodyPr wrap="none" lIns="137126" tIns="73152" rIns="137126" bIns="68563" anchor="ctr" anchorCtr="0"/>
          <a:lstStyle>
            <a:defPPr>
              <a:defRPr kern="1200"/>
            </a:defPPr>
          </a:lstStyle>
          <a:p>
            <a:pPr marL="0" marR="0" lvl="0" indent="0" algn="ctr" defTabSz="470258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a-IR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Libre Baskerville" panose="02000000000000000000" pitchFamily="2" charset="0"/>
                <a:ea typeface="+mn-ea"/>
                <a:cs typeface="B Titr" panose="00000700000000000000" pitchFamily="2" charset="-78"/>
              </a:rPr>
              <a:t>یافته ها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Libre Baskerville" panose="02000000000000000000" pitchFamily="2" charset="0"/>
              <a:ea typeface="+mn-ea"/>
              <a:cs typeface="B Titr" panose="00000700000000000000" pitchFamily="2" charset="-78"/>
            </a:endParaRPr>
          </a:p>
        </p:txBody>
      </p:sp>
      <p:sp>
        <p:nvSpPr>
          <p:cNvPr id="68" name="Rectangle 10">
            <a:extLst>
              <a:ext uri="{FF2B5EF4-FFF2-40B4-BE49-F238E27FC236}">
                <a16:creationId xmlns:a16="http://schemas.microsoft.com/office/drawing/2014/main" id="{C1EB03CE-E92B-48C4-A5CF-A6A1992777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148724" y="10141121"/>
            <a:ext cx="9601200" cy="873301"/>
          </a:xfrm>
          <a:prstGeom prst="rect">
            <a:avLst/>
          </a:prstGeom>
          <a:solidFill>
            <a:srgbClr val="0384E9"/>
          </a:solidFill>
          <a:ln w="12700">
            <a:solidFill>
              <a:srgbClr val="0384E9"/>
            </a:solidFill>
            <a:miter lim="800000"/>
          </a:ln>
        </p:spPr>
        <p:txBody>
          <a:bodyPr wrap="none" lIns="137126" tIns="73152" rIns="137126" bIns="68563" anchor="ctr" anchorCtr="0"/>
          <a:lstStyle>
            <a:defPPr>
              <a:defRPr kern="1200"/>
            </a:defPPr>
          </a:lstStyle>
          <a:p>
            <a:pPr lvl="0" algn="ctr" defTabSz="4702588">
              <a:defRPr/>
            </a:pPr>
            <a:r>
              <a:rPr lang="fa-IR" sz="3600" b="1" dirty="0">
                <a:solidFill>
                  <a:prstClr val="white"/>
                </a:solidFill>
                <a:latin typeface="Libre Baskerville" panose="02000000000000000000" pitchFamily="2" charset="0"/>
                <a:cs typeface="B Titr" panose="00000700000000000000" pitchFamily="2" charset="-78"/>
              </a:rPr>
              <a:t>مقدمه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Libre Baskerville" panose="02000000000000000000" pitchFamily="2" charset="0"/>
              <a:ea typeface="+mn-ea"/>
              <a:cs typeface="B Titr" panose="00000700000000000000" pitchFamily="2" charset="-78"/>
            </a:endParaRPr>
          </a:p>
        </p:txBody>
      </p:sp>
      <p:sp>
        <p:nvSpPr>
          <p:cNvPr id="71" name="Rectangle 10">
            <a:extLst>
              <a:ext uri="{FF2B5EF4-FFF2-40B4-BE49-F238E27FC236}">
                <a16:creationId xmlns:a16="http://schemas.microsoft.com/office/drawing/2014/main" id="{915E473E-97C4-4EC4-A3BC-07695BAC4C2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2867" y="17002754"/>
            <a:ext cx="9601200" cy="873301"/>
          </a:xfrm>
          <a:prstGeom prst="rect">
            <a:avLst/>
          </a:prstGeom>
          <a:solidFill>
            <a:srgbClr val="0384E9"/>
          </a:solidFill>
          <a:ln w="12700">
            <a:solidFill>
              <a:srgbClr val="0384E9"/>
            </a:solidFill>
            <a:miter lim="800000"/>
          </a:ln>
        </p:spPr>
        <p:txBody>
          <a:bodyPr wrap="none" lIns="137126" tIns="73152" rIns="137126" bIns="68563" anchor="ctr" anchorCtr="0"/>
          <a:lstStyle>
            <a:defPPr>
              <a:defRPr kern="1200"/>
            </a:defPPr>
          </a:lstStyle>
          <a:p>
            <a:pPr marL="0" marR="0" lvl="0" indent="0" algn="ctr" defTabSz="470258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a-IR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Libre Baskerville" panose="02000000000000000000" pitchFamily="2" charset="0"/>
                <a:ea typeface="+mn-ea"/>
                <a:cs typeface="B Titr" panose="00000700000000000000" pitchFamily="2" charset="-78"/>
              </a:rPr>
              <a:t>رفرنس</a:t>
            </a:r>
            <a:r>
              <a:rPr kumimoji="0" lang="fa-IR" sz="3600" b="1" i="0" u="none" strike="noStrike" kern="1200" cap="none" spc="0" normalizeH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Libre Baskerville" panose="02000000000000000000" pitchFamily="2" charset="0"/>
                <a:ea typeface="+mn-ea"/>
                <a:cs typeface="B Titr" panose="00000700000000000000" pitchFamily="2" charset="-78"/>
              </a:rPr>
              <a:t> ها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Libre Baskerville" panose="02000000000000000000" pitchFamily="2" charset="0"/>
              <a:ea typeface="+mn-ea"/>
              <a:cs typeface="B Titr" panose="00000700000000000000" pitchFamily="2" charset="-78"/>
            </a:endParaRPr>
          </a:p>
        </p:txBody>
      </p:sp>
      <p:sp>
        <p:nvSpPr>
          <p:cNvPr id="72" name="Rectangle 10">
            <a:extLst>
              <a:ext uri="{FF2B5EF4-FFF2-40B4-BE49-F238E27FC236}">
                <a16:creationId xmlns:a16="http://schemas.microsoft.com/office/drawing/2014/main" id="{607EAE84-951F-4EAB-B7B6-2D55C500398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468517" y="17065613"/>
            <a:ext cx="9601200" cy="873301"/>
          </a:xfrm>
          <a:prstGeom prst="rect">
            <a:avLst/>
          </a:prstGeom>
          <a:solidFill>
            <a:srgbClr val="0384E9"/>
          </a:solidFill>
          <a:ln w="12700">
            <a:solidFill>
              <a:srgbClr val="0384E9"/>
            </a:solidFill>
            <a:miter lim="800000"/>
          </a:ln>
        </p:spPr>
        <p:txBody>
          <a:bodyPr wrap="none" lIns="137126" tIns="73152" rIns="137126" bIns="68563" anchor="ctr" anchorCtr="0"/>
          <a:lstStyle>
            <a:defPPr>
              <a:defRPr kern="1200"/>
            </a:def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a-IR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 Bold"/>
                <a:ea typeface="Times New Roman Bold"/>
                <a:cs typeface="B Titr" panose="00000700000000000000" pitchFamily="2" charset="-78"/>
                <a:sym typeface="Times New Roman Bold"/>
              </a:rPr>
              <a:t>روش ها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 Bold"/>
              <a:ea typeface="Times New Roman Bold"/>
              <a:cs typeface="B Titr" panose="00000700000000000000" pitchFamily="2" charset="-78"/>
              <a:sym typeface="Times New Roman Bold"/>
            </a:endParaRP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78ACE6C8-764A-491B-97C3-71DD70C00B3C}"/>
              </a:ext>
            </a:extLst>
          </p:cNvPr>
          <p:cNvSpPr txBox="1"/>
          <p:nvPr/>
        </p:nvSpPr>
        <p:spPr>
          <a:xfrm>
            <a:off x="402868" y="11245386"/>
            <a:ext cx="9601200" cy="5509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kern="1200"/>
            </a:defPPr>
          </a:lstStyle>
          <a:p>
            <a:pPr algn="just" rtl="1"/>
            <a:r>
              <a:rPr lang="fa-IR" sz="4400" dirty="0">
                <a:solidFill>
                  <a:srgbClr val="000001"/>
                </a:solidFill>
                <a:latin typeface="Times New Roman"/>
                <a:ea typeface="Times New Roman"/>
                <a:cs typeface="B Nazanin" panose="00000400000000000000" pitchFamily="2" charset="-78"/>
                <a:sym typeface="Times New Roman"/>
              </a:rPr>
              <a:t>خودمراقبتی مراقبین خانوادگی بیماران مبتلا به اختلال مزمن سطح هوشیاری، فرایندی پیچیده و وابسته به شرایط مراقبت است که میان خودانکاری و تلاش برای حفظ توان جسمی و روانی در نوسان قرار دارد. توجه نظام‌مند پرستاری به نیازهای مراقبین، تقویت حمایت اجتماعی و فراهم‌کردن فرصت‌های واقعی استراحت می‌تواند زمینه‌ساز طراحی مداخلات حمایتی متناسب با شرایط آنان باشد.</a:t>
            </a:r>
            <a:endParaRPr lang="en-US" sz="4400" dirty="0">
              <a:solidFill>
                <a:srgbClr val="000001"/>
              </a:solidFill>
              <a:latin typeface="Times New Roman"/>
              <a:ea typeface="Times New Roman"/>
              <a:cs typeface="B Nazanin" panose="00000400000000000000" pitchFamily="2" charset="-78"/>
              <a:sym typeface="Times New Roman"/>
            </a:endParaRP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82745442-14D6-454C-AEAA-7ECB778143F4}"/>
              </a:ext>
            </a:extLst>
          </p:cNvPr>
          <p:cNvSpPr txBox="1"/>
          <p:nvPr/>
        </p:nvSpPr>
        <p:spPr>
          <a:xfrm>
            <a:off x="33148724" y="11038812"/>
            <a:ext cx="9857035" cy="618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kern="1200"/>
            </a:defPPr>
          </a:lstStyle>
          <a:p>
            <a:pPr algn="just" rtl="1"/>
            <a:r>
              <a:rPr lang="fa-IR" sz="4300" dirty="0">
                <a:solidFill>
                  <a:srgbClr val="000001"/>
                </a:solidFill>
                <a:latin typeface="Times New Roman"/>
                <a:cs typeface="B Nazanin" panose="00000400000000000000" pitchFamily="2" charset="-78"/>
              </a:rPr>
              <a:t>مراقبت طولانی‌مدت از بیماران مبتلا به اختلال مزمن سطح هوشیاری، مسئولیت‌های جسمی و روانی سنگینی بر مراقبین خانوادگی تحمیل می‌کند و اغلب به نادیده‌گرفتن نیازهای شخصی آنان می‌انجامد. در چنین شرایطی، خودمراقبتی تحت تأثیر الزامات مراقبت مستمر، احساس مسئولیت و محدودیت منابع حمایتی قرار می‌گیرد. این مطالعه با هدف تبیین تجارب خودمراقبتی مراقبین خانوادگی بیماران مبتلا به اختلال مزمن سطح هوشیاری انجام شد. </a:t>
            </a:r>
            <a:endParaRPr kumimoji="0" lang="fa-IR" sz="4300" b="0" i="0" u="none" strike="noStrike" kern="1200" cap="none" spc="0" normalizeH="0" baseline="0" noProof="0" dirty="0">
              <a:ln>
                <a:noFill/>
              </a:ln>
              <a:solidFill>
                <a:srgbClr val="000001"/>
              </a:solidFill>
              <a:effectLst/>
              <a:uLnTx/>
              <a:uFillTx/>
              <a:latin typeface="Times New Roman"/>
              <a:ea typeface="Times New Roman"/>
              <a:cs typeface="B Nazanin" panose="00000400000000000000" pitchFamily="2" charset="-78"/>
              <a:sym typeface="Times New Roman"/>
            </a:endParaRPr>
          </a:p>
        </p:txBody>
      </p:sp>
      <p:sp>
        <p:nvSpPr>
          <p:cNvPr id="84" name="TextBox 37">
            <a:extLst>
              <a:ext uri="{FF2B5EF4-FFF2-40B4-BE49-F238E27FC236}">
                <a16:creationId xmlns:a16="http://schemas.microsoft.com/office/drawing/2014/main" id="{0CE218E2-C10E-4C6A-95F2-0A69ECC1C187}"/>
              </a:ext>
            </a:extLst>
          </p:cNvPr>
          <p:cNvSpPr txBox="1"/>
          <p:nvPr/>
        </p:nvSpPr>
        <p:spPr>
          <a:xfrm>
            <a:off x="33451815" y="18177286"/>
            <a:ext cx="9729118" cy="473975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0" algn="just" defTabSz="4703763" rtl="1" eaLnBrk="0" hangingPunct="0">
              <a:defRPr/>
            </a:pPr>
            <a:r>
              <a:rPr lang="fa-IR" sz="4400" dirty="0">
                <a:solidFill>
                  <a:srgbClr val="000001"/>
                </a:solidFill>
                <a:latin typeface="Times New Roman"/>
                <a:cs typeface="B Nazanin" panose="00000400000000000000" pitchFamily="2" charset="-78"/>
              </a:rPr>
              <a:t>این مطالعه کیفی با رویکرد تحلیل محتوای قراردادی بر اساس رویکرد</a:t>
            </a:r>
            <a:r>
              <a:rPr lang="en-US" sz="4400" dirty="0">
                <a:solidFill>
                  <a:srgbClr val="000001"/>
                </a:solidFill>
                <a:latin typeface="Times New Roman"/>
                <a:cs typeface="B Nazanin" panose="00000400000000000000" pitchFamily="2" charset="-78"/>
              </a:rPr>
              <a:t> </a:t>
            </a:r>
            <a:r>
              <a:rPr lang="en-US" sz="4400" dirty="0" err="1">
                <a:solidFill>
                  <a:srgbClr val="000001"/>
                </a:solidFill>
                <a:latin typeface="Times New Roman"/>
                <a:cs typeface="B Nazanin" panose="00000400000000000000" pitchFamily="2" charset="-78"/>
              </a:rPr>
              <a:t>Graneheim</a:t>
            </a:r>
            <a:r>
              <a:rPr lang="en-US" sz="4400" dirty="0">
                <a:solidFill>
                  <a:srgbClr val="000001"/>
                </a:solidFill>
                <a:latin typeface="Times New Roman"/>
                <a:cs typeface="B Nazanin" panose="00000400000000000000" pitchFamily="2" charset="-78"/>
              </a:rPr>
              <a:t> </a:t>
            </a:r>
            <a:r>
              <a:rPr lang="fa-IR" sz="4400" dirty="0">
                <a:solidFill>
                  <a:srgbClr val="000001"/>
                </a:solidFill>
                <a:latin typeface="Times New Roman"/>
                <a:cs typeface="B Nazanin" panose="00000400000000000000" pitchFamily="2" charset="-78"/>
              </a:rPr>
              <a:t>و</a:t>
            </a:r>
            <a:r>
              <a:rPr lang="en-US" sz="4400" dirty="0">
                <a:solidFill>
                  <a:srgbClr val="000001"/>
                </a:solidFill>
                <a:latin typeface="Times New Roman"/>
                <a:cs typeface="B Nazanin" panose="00000400000000000000" pitchFamily="2" charset="-78"/>
              </a:rPr>
              <a:t> Lundman </a:t>
            </a:r>
            <a:r>
              <a:rPr lang="fa-IR" sz="4400" dirty="0">
                <a:solidFill>
                  <a:srgbClr val="000001"/>
                </a:solidFill>
                <a:latin typeface="Times New Roman"/>
                <a:cs typeface="B Nazanin" panose="00000400000000000000" pitchFamily="2" charset="-78"/>
              </a:rPr>
              <a:t>انجام شد. داده‌ها از طریق مصاحبه‌های عمیق و نیمه‌ساختاریافته با 16 نفر از مراقبین خانوادگی بیماران مبتلا به اختلال مزمن سطح هوشیاری گردآوری و تحلیل شدند. فرایند تحلیل شامل استخراج واحدهای معنایی، کدگذاری، طبقه‌بندی و شکل‌گیری طبقات اصلی بود. </a:t>
            </a:r>
            <a:endParaRPr lang="en-US" sz="4400" dirty="0">
              <a:solidFill>
                <a:srgbClr val="000001"/>
              </a:solidFill>
              <a:latin typeface="Times New Roman"/>
              <a:cs typeface="B Nazanin" panose="00000400000000000000" pitchFamily="2" charset="-78"/>
            </a:endParaRPr>
          </a:p>
        </p:txBody>
      </p:sp>
      <p:sp>
        <p:nvSpPr>
          <p:cNvPr id="9" name="Rectangle 2">
            <a:extLst>
              <a:ext uri="{FF2B5EF4-FFF2-40B4-BE49-F238E27FC236}">
                <a16:creationId xmlns:a16="http://schemas.microsoft.com/office/drawing/2014/main" id="{B9B3D83F-BBF4-4E4F-A46F-4B4BC9E85FD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43526075" cy="457200"/>
          </a:xfrm>
          <a:prstGeom prst="rect">
            <a:avLst/>
          </a:prstGeom>
          <a:solidFill>
            <a:srgbClr val="F8F9F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-63480" rIns="0" bIns="-6348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100" b="0" i="0" u="none" strike="noStrike" kern="1200" cap="none" spc="0" normalizeH="0" baseline="0" noProof="0">
                <a:ln>
                  <a:noFill/>
                </a:ln>
                <a:solidFill>
                  <a:srgbClr val="1F1F1F"/>
                </a:solidFill>
                <a:effectLst/>
                <a:uLnTx/>
                <a:uFillTx/>
                <a:latin typeface="inherit"/>
                <a:ea typeface="+mn-ea"/>
                <a:cs typeface="+mn-cs"/>
              </a:rPr>
              <a:t>if available</a:t>
            </a:r>
            <a:r>
              <a:rPr kumimoji="0" lang="en-US" altLang="en-US" sz="4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239989" y="17938914"/>
            <a:ext cx="9764078" cy="64940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rtl="1"/>
            <a:r>
              <a:rPr lang="en-US" sz="3200" dirty="0">
                <a:solidFill>
                  <a:srgbClr val="000001"/>
                </a:solidFill>
                <a:latin typeface="Times New Roman"/>
                <a:ea typeface="Times New Roman"/>
                <a:cs typeface="+mj-cs"/>
                <a:sym typeface="Times New Roman"/>
              </a:rPr>
              <a:t>1- </a:t>
            </a:r>
            <a:r>
              <a:rPr lang="en-US" sz="3200" dirty="0" err="1">
                <a:cs typeface="+mj-cs"/>
              </a:rPr>
              <a:t>Agulho</a:t>
            </a:r>
            <a:r>
              <a:rPr lang="en-US" sz="3200" dirty="0">
                <a:cs typeface="+mj-cs"/>
              </a:rPr>
              <a:t> DLZ, Reiners AAO, Azevedo RCS, Oliveira AD, Cunha CRT, Andrade ACS, et al. Self-care capacity of informal caregivers of older adults with dementia: quasi-experimental study. Revista </a:t>
            </a:r>
            <a:r>
              <a:rPr lang="en-US" sz="3200" dirty="0" err="1">
                <a:cs typeface="+mj-cs"/>
              </a:rPr>
              <a:t>latino</a:t>
            </a:r>
            <a:r>
              <a:rPr lang="en-US" sz="3200" dirty="0">
                <a:cs typeface="+mj-cs"/>
              </a:rPr>
              <a:t>-americana de </a:t>
            </a:r>
            <a:r>
              <a:rPr lang="en-US" sz="3200" dirty="0" err="1">
                <a:cs typeface="+mj-cs"/>
              </a:rPr>
              <a:t>enfermagem</a:t>
            </a:r>
            <a:r>
              <a:rPr lang="en-US" sz="3200" dirty="0">
                <a:cs typeface="+mj-cs"/>
              </a:rPr>
              <a:t>. 2025;33:e4677</a:t>
            </a:r>
          </a:p>
          <a:p>
            <a:pPr rtl="1"/>
            <a:r>
              <a:rPr lang="en-US" sz="3200" dirty="0">
                <a:solidFill>
                  <a:srgbClr val="000001"/>
                </a:solidFill>
                <a:latin typeface="Times New Roman"/>
                <a:ea typeface="Times New Roman"/>
                <a:cs typeface="+mj-cs"/>
                <a:sym typeface="Times New Roman"/>
              </a:rPr>
              <a:t>2- </a:t>
            </a:r>
            <a:r>
              <a:rPr lang="en-US" sz="3200" dirty="0" err="1">
                <a:cs typeface="+mj-cs"/>
              </a:rPr>
              <a:t>Chinner</a:t>
            </a:r>
            <a:r>
              <a:rPr lang="en-US" sz="3200" dirty="0">
                <a:cs typeface="+mj-cs"/>
              </a:rPr>
              <a:t> A, Pauli R, Cruse D. The impact of prolonged disorders of consciousness on family caregivers' quality of life - A scoping review. Neuropsychological rehabilitation. 2022;32(7):1643-66</a:t>
            </a:r>
            <a:endParaRPr lang="fa-IR" sz="3200" dirty="0">
              <a:cs typeface="+mj-cs"/>
            </a:endParaRPr>
          </a:p>
          <a:p>
            <a:pPr rtl="1"/>
            <a:r>
              <a:rPr lang="en-US" sz="3200" dirty="0">
                <a:solidFill>
                  <a:srgbClr val="000001"/>
                </a:solidFill>
                <a:latin typeface="Times New Roman"/>
                <a:ea typeface="Times New Roman"/>
                <a:cs typeface="+mj-cs"/>
                <a:sym typeface="Times New Roman"/>
              </a:rPr>
              <a:t>3- </a:t>
            </a:r>
            <a:r>
              <a:rPr lang="en-US" sz="3200" dirty="0" err="1"/>
              <a:t>Gosseries</a:t>
            </a:r>
            <a:r>
              <a:rPr lang="en-US" sz="3200" dirty="0"/>
              <a:t> O, </a:t>
            </a:r>
            <a:r>
              <a:rPr lang="en-US" sz="3200" dirty="0" err="1"/>
              <a:t>Schnakers</a:t>
            </a:r>
            <a:r>
              <a:rPr lang="en-US" sz="3200" dirty="0"/>
              <a:t> C, </a:t>
            </a:r>
            <a:r>
              <a:rPr lang="en-US" sz="3200" dirty="0" err="1"/>
              <a:t>Vanhaudenhuyse</a:t>
            </a:r>
            <a:r>
              <a:rPr lang="en-US" sz="3200" dirty="0"/>
              <a:t> A, Martial C, Aubinet C, Charland-Verville V, et al. Needs and Quality of Life of Caregivers of Patients with Prolonged Disorders of Consciousness. Brain sciences. 2023;13</a:t>
            </a:r>
            <a:r>
              <a:rPr lang="ar-SA" dirty="0"/>
              <a:t>2).</a:t>
            </a:r>
            <a:endParaRPr lang="en-US" sz="3200" dirty="0">
              <a:solidFill>
                <a:srgbClr val="000001"/>
              </a:solidFill>
              <a:latin typeface="Times New Roman"/>
              <a:ea typeface="Times New Roman"/>
              <a:cs typeface="+mj-cs"/>
              <a:sym typeface="Times New Roman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4FBA8C5-4F05-3233-9716-A5D4A9E5CFB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01636" y="4170834"/>
            <a:ext cx="6775563" cy="5592868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0FDF808D-865E-DD00-D882-A6AF1FE4DCCA}"/>
              </a:ext>
            </a:extLst>
          </p:cNvPr>
          <p:cNvSpPr/>
          <p:nvPr/>
        </p:nvSpPr>
        <p:spPr>
          <a:xfrm>
            <a:off x="36435708" y="5899175"/>
            <a:ext cx="5359399" cy="873301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fa-IR" sz="4400" dirty="0">
                <a:cs typeface="B Nazanin" panose="00000400000000000000" pitchFamily="2" charset="-78"/>
              </a:rPr>
              <a:t>16 مصاحبه و 487 کد اولیه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74E8853-A5AC-C793-053C-AB764EC89483}"/>
              </a:ext>
            </a:extLst>
          </p:cNvPr>
          <p:cNvSpPr/>
          <p:nvPr/>
        </p:nvSpPr>
        <p:spPr>
          <a:xfrm>
            <a:off x="36373857" y="6836171"/>
            <a:ext cx="5421250" cy="1654048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fa-IR" sz="4800" dirty="0">
                <a:solidFill>
                  <a:schemeClr val="tx1"/>
                </a:solidFill>
                <a:cs typeface="B Nazanin" panose="00000400000000000000" pitchFamily="2" charset="-78"/>
              </a:rPr>
              <a:t>19 زیرزیرطبقه، 8 زیرطبقه، 3 طبقه اصلی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0B5F311-A9E3-D022-46E8-BA9E3B74B1CD}"/>
              </a:ext>
            </a:extLst>
          </p:cNvPr>
          <p:cNvSpPr/>
          <p:nvPr/>
        </p:nvSpPr>
        <p:spPr>
          <a:xfrm>
            <a:off x="36435708" y="8490219"/>
            <a:ext cx="5359399" cy="1501157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fa-IR" sz="5400" b="1" dirty="0">
                <a:solidFill>
                  <a:schemeClr val="tx1"/>
                </a:solidFill>
                <a:cs typeface="B Nazanin" panose="00000400000000000000" pitchFamily="2" charset="-78"/>
              </a:rPr>
              <a:t>خودمراقبتی ابزاری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EAFEEDF-8B6B-B436-05A9-A920488106F2}"/>
              </a:ext>
            </a:extLst>
          </p:cNvPr>
          <p:cNvSpPr/>
          <p:nvPr/>
        </p:nvSpPr>
        <p:spPr>
          <a:xfrm>
            <a:off x="17983200" y="11245386"/>
            <a:ext cx="7277100" cy="1251414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fa-IR" sz="5400" b="1" dirty="0">
                <a:cs typeface="B Nazanin" panose="00000400000000000000" pitchFamily="2" charset="-78"/>
              </a:rPr>
              <a:t>487 کد اولیه</a:t>
            </a:r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A3C214D4-C408-2AEC-F532-AB0C1AAB15F1}"/>
              </a:ext>
            </a:extLst>
          </p:cNvPr>
          <p:cNvCxnSpPr/>
          <p:nvPr/>
        </p:nvCxnSpPr>
        <p:spPr>
          <a:xfrm flipH="1">
            <a:off x="15087600" y="12496800"/>
            <a:ext cx="6675437" cy="121920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51CD64F4-DFB7-31EF-7EE6-C645A56C7FA8}"/>
              </a:ext>
            </a:extLst>
          </p:cNvPr>
          <p:cNvCxnSpPr/>
          <p:nvPr/>
        </p:nvCxnSpPr>
        <p:spPr>
          <a:xfrm>
            <a:off x="21763037" y="12496800"/>
            <a:ext cx="0" cy="12192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0FF4FA43-EF4D-3A8B-5C5A-6A9EF4A69DF2}"/>
              </a:ext>
            </a:extLst>
          </p:cNvPr>
          <p:cNvCxnSpPr/>
          <p:nvPr/>
        </p:nvCxnSpPr>
        <p:spPr>
          <a:xfrm>
            <a:off x="21763037" y="12496800"/>
            <a:ext cx="6240463" cy="12192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ectangle 18">
            <a:extLst>
              <a:ext uri="{FF2B5EF4-FFF2-40B4-BE49-F238E27FC236}">
                <a16:creationId xmlns:a16="http://schemas.microsoft.com/office/drawing/2014/main" id="{D1323F24-A800-1E14-580B-9BF13E1975E5}"/>
              </a:ext>
            </a:extLst>
          </p:cNvPr>
          <p:cNvSpPr/>
          <p:nvPr/>
        </p:nvSpPr>
        <p:spPr>
          <a:xfrm>
            <a:off x="26289000" y="13716000"/>
            <a:ext cx="5646571" cy="1448615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fa-IR" sz="4400" dirty="0">
                <a:cs typeface="B Nazanin" panose="00000400000000000000" pitchFamily="2" charset="-78"/>
              </a:rPr>
              <a:t>طبقه اول : از خود گذشتگی فرساینده و اولویت مطلق بیمار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C46B22E-F96F-4590-D064-9E1EF795FDFF}"/>
              </a:ext>
            </a:extLst>
          </p:cNvPr>
          <p:cNvSpPr/>
          <p:nvPr/>
        </p:nvSpPr>
        <p:spPr>
          <a:xfrm>
            <a:off x="17983200" y="13716000"/>
            <a:ext cx="7581899" cy="1448615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fa-IR" sz="4400" dirty="0">
                <a:cs typeface="B Nazanin" panose="00000400000000000000" pitchFamily="2" charset="-78"/>
              </a:rPr>
              <a:t>طبقه دوم : تعارضات اخلاقی، فرسایش اجتماعی و بن بست واگذاری مراقبت 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66884713-AE96-DDB1-567F-93542DE24B66}"/>
              </a:ext>
            </a:extLst>
          </p:cNvPr>
          <p:cNvSpPr/>
          <p:nvPr/>
        </p:nvSpPr>
        <p:spPr>
          <a:xfrm>
            <a:off x="10679113" y="13716000"/>
            <a:ext cx="6675437" cy="1448615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fa-IR" sz="4400" dirty="0">
                <a:cs typeface="B Nazanin" panose="00000400000000000000" pitchFamily="2" charset="-78"/>
              </a:rPr>
              <a:t>طبقه سوم : خودمراقبتی هدفمند به عنوان پیش شرط حفظ حیات بیمار</a:t>
            </a:r>
          </a:p>
        </p:txBody>
      </p: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D78E1DBF-DEC1-1C4E-0C9E-03CB38AAC52E}"/>
              </a:ext>
            </a:extLst>
          </p:cNvPr>
          <p:cNvCxnSpPr>
            <a:stCxn id="19" idx="2"/>
          </p:cNvCxnSpPr>
          <p:nvPr/>
        </p:nvCxnSpPr>
        <p:spPr>
          <a:xfrm flipH="1">
            <a:off x="29108400" y="15164615"/>
            <a:ext cx="3886" cy="608785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3778C3A8-0ACC-8D13-5B20-0DA3FD20071C}"/>
              </a:ext>
            </a:extLst>
          </p:cNvPr>
          <p:cNvCxnSpPr>
            <a:stCxn id="20" idx="2"/>
          </p:cNvCxnSpPr>
          <p:nvPr/>
        </p:nvCxnSpPr>
        <p:spPr>
          <a:xfrm flipH="1">
            <a:off x="21763037" y="15164615"/>
            <a:ext cx="11113" cy="684985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0A95CF25-4792-4324-AE4C-735F9D440EFB}"/>
              </a:ext>
            </a:extLst>
          </p:cNvPr>
          <p:cNvCxnSpPr>
            <a:cxnSpLocks/>
            <a:stCxn id="21" idx="2"/>
          </p:cNvCxnSpPr>
          <p:nvPr/>
        </p:nvCxnSpPr>
        <p:spPr>
          <a:xfrm>
            <a:off x="14016832" y="15164615"/>
            <a:ext cx="0" cy="684985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9" name="Rectangle 28">
            <a:extLst>
              <a:ext uri="{FF2B5EF4-FFF2-40B4-BE49-F238E27FC236}">
                <a16:creationId xmlns:a16="http://schemas.microsoft.com/office/drawing/2014/main" id="{E14041D8-0CF7-C00E-52D0-A54D5E2838E6}"/>
              </a:ext>
            </a:extLst>
          </p:cNvPr>
          <p:cNvSpPr/>
          <p:nvPr/>
        </p:nvSpPr>
        <p:spPr>
          <a:xfrm>
            <a:off x="26289000" y="15849600"/>
            <a:ext cx="5642685" cy="5905500"/>
          </a:xfrm>
          <a:prstGeom prst="rect">
            <a:avLst/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fa-IR" sz="4800" dirty="0">
                <a:solidFill>
                  <a:schemeClr val="tx1"/>
                </a:solidFill>
                <a:cs typeface="B Nazanin" panose="00000400000000000000" pitchFamily="2" charset="-78"/>
              </a:rPr>
              <a:t>شامل دو زیرطبقه:</a:t>
            </a:r>
          </a:p>
          <a:p>
            <a:pPr algn="ctr"/>
            <a:r>
              <a:rPr lang="fa-IR" sz="4800" dirty="0">
                <a:solidFill>
                  <a:schemeClr val="tx1"/>
                </a:solidFill>
                <a:cs typeface="B Nazanin" panose="00000400000000000000" pitchFamily="2" charset="-78"/>
              </a:rPr>
              <a:t>1- تقلیل زیستی و محدودشدن خودمراقبتی به حداقل های ناگزیر بقا</a:t>
            </a:r>
          </a:p>
          <a:p>
            <a:pPr algn="ctr"/>
            <a:r>
              <a:rPr lang="fa-IR" sz="4400" dirty="0">
                <a:solidFill>
                  <a:schemeClr val="tx1"/>
                </a:solidFill>
                <a:cs typeface="B Nazanin" panose="00000400000000000000" pitchFamily="2" charset="-78"/>
              </a:rPr>
              <a:t>2- اسارت در گوش به زنگی مزمن و استراحت ناپذیری جسمی و ذهنی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6DC92973-A26A-3265-E1F7-BAD06E6B8776}"/>
              </a:ext>
            </a:extLst>
          </p:cNvPr>
          <p:cNvSpPr/>
          <p:nvPr/>
        </p:nvSpPr>
        <p:spPr>
          <a:xfrm>
            <a:off x="17983200" y="15849600"/>
            <a:ext cx="7581899" cy="5905500"/>
          </a:xfrm>
          <a:prstGeom prst="rect">
            <a:avLst/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fa-IR" sz="4400" dirty="0">
                <a:solidFill>
                  <a:schemeClr val="tx1"/>
                </a:solidFill>
                <a:cs typeface="B Nazanin" panose="00000400000000000000" pitchFamily="2" charset="-78"/>
              </a:rPr>
              <a:t>شامل چهار زیرطبقه:</a:t>
            </a:r>
          </a:p>
          <a:p>
            <a:pPr algn="ctr"/>
            <a:r>
              <a:rPr lang="fa-IR" sz="4400" dirty="0">
                <a:solidFill>
                  <a:schemeClr val="tx1"/>
                </a:solidFill>
                <a:cs typeface="B Nazanin" panose="00000400000000000000" pitchFamily="2" charset="-78"/>
              </a:rPr>
              <a:t>1- احساس گناه، خودانکاری و مسخ هویت فردی</a:t>
            </a:r>
          </a:p>
          <a:p>
            <a:pPr algn="ctr"/>
            <a:r>
              <a:rPr lang="fa-IR" sz="4400" dirty="0">
                <a:solidFill>
                  <a:schemeClr val="tx1"/>
                </a:solidFill>
                <a:cs typeface="B Nazanin" panose="00000400000000000000" pitchFamily="2" charset="-78"/>
              </a:rPr>
              <a:t>2- تعلیق زمانی، سوگ مبهم و امتناع از آینده نگری</a:t>
            </a:r>
          </a:p>
          <a:p>
            <a:pPr algn="ctr"/>
            <a:r>
              <a:rPr lang="fa-IR" sz="4400" dirty="0">
                <a:solidFill>
                  <a:schemeClr val="tx1"/>
                </a:solidFill>
                <a:cs typeface="B Nazanin" panose="00000400000000000000" pitchFamily="2" charset="-78"/>
              </a:rPr>
              <a:t>3- زوال تدریجی شبکه حمایت و انزوای اجتماعی تحمیل شده</a:t>
            </a:r>
          </a:p>
          <a:p>
            <a:pPr algn="ctr"/>
            <a:r>
              <a:rPr lang="fa-IR" sz="4000" dirty="0">
                <a:solidFill>
                  <a:schemeClr val="tx1"/>
                </a:solidFill>
                <a:cs typeface="B Nazanin" panose="00000400000000000000" pitchFamily="2" charset="-78"/>
              </a:rPr>
              <a:t>4- پارادوکس مراقبت (نیاز به تنفس در برابر اضطراب تفویض)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6CDE6D6A-CFD3-8802-7996-B792106FF59A}"/>
              </a:ext>
            </a:extLst>
          </p:cNvPr>
          <p:cNvSpPr/>
          <p:nvPr/>
        </p:nvSpPr>
        <p:spPr>
          <a:xfrm>
            <a:off x="10727968" y="15849600"/>
            <a:ext cx="6626582" cy="5905500"/>
          </a:xfrm>
          <a:prstGeom prst="rect">
            <a:avLst/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fa-IR" sz="4800" dirty="0">
                <a:solidFill>
                  <a:schemeClr val="tx1"/>
                </a:solidFill>
                <a:cs typeface="B Nazanin" panose="00000400000000000000" pitchFamily="2" charset="-78"/>
              </a:rPr>
              <a:t>شامل دو زیرطبقه:</a:t>
            </a:r>
          </a:p>
          <a:p>
            <a:pPr algn="ctr"/>
            <a:r>
              <a:rPr lang="fa-IR" sz="4800" dirty="0">
                <a:solidFill>
                  <a:schemeClr val="tx1"/>
                </a:solidFill>
                <a:cs typeface="B Nazanin" panose="00000400000000000000" pitchFamily="2" charset="-78"/>
              </a:rPr>
              <a:t>1- شکار میکروفرصت ها و بازتنظیم زمان شخصی پیرامون ریتم بالینی</a:t>
            </a:r>
          </a:p>
          <a:p>
            <a:pPr algn="ctr"/>
            <a:r>
              <a:rPr lang="fa-IR" sz="4800" dirty="0">
                <a:solidFill>
                  <a:schemeClr val="tx1"/>
                </a:solidFill>
                <a:cs typeface="B Nazanin" panose="00000400000000000000" pitchFamily="2" charset="-78"/>
              </a:rPr>
              <a:t>2- ابزارسازی خودمراقبتی و اتخاذ تدابیر جبرانی برای استمرار بقا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52BA5044-47C2-4314-1E2E-795B0F5ABFF7}"/>
              </a:ext>
            </a:extLst>
          </p:cNvPr>
          <p:cNvSpPr/>
          <p:nvPr/>
        </p:nvSpPr>
        <p:spPr>
          <a:xfrm>
            <a:off x="12839700" y="22440085"/>
            <a:ext cx="17106900" cy="1448615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fa-IR" sz="6000" b="1" dirty="0">
                <a:cs typeface="B Nazanin" panose="00000400000000000000" pitchFamily="2" charset="-78"/>
              </a:rPr>
              <a:t>تم نهایی : خودمراقبتی ابزاری در برزخ مراقبت مداوم </a:t>
            </a:r>
          </a:p>
        </p:txBody>
      </p:sp>
    </p:spTree>
    <p:extLst>
      <p:ext uri="{BB962C8B-B14F-4D97-AF65-F5344CB8AC3E}">
        <p14:creationId xmlns:p14="http://schemas.microsoft.com/office/powerpoint/2010/main" val="222034817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268</TotalTime>
  <Words>509</Words>
  <Application>Microsoft Office PowerPoint</Application>
  <PresentationFormat>Custom</PresentationFormat>
  <Paragraphs>36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0" baseType="lpstr">
      <vt:lpstr>Arial</vt:lpstr>
      <vt:lpstr>B Nazanin</vt:lpstr>
      <vt:lpstr>Calibri</vt:lpstr>
      <vt:lpstr>Calibri Light</vt:lpstr>
      <vt:lpstr>inherit</vt:lpstr>
      <vt:lpstr>Libre Baskerville</vt:lpstr>
      <vt:lpstr>Times New Roman</vt:lpstr>
      <vt:lpstr>Times New Roman Bold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Amir sh</dc:creator>
  <cp:lastModifiedBy>atena shojaie</cp:lastModifiedBy>
  <cp:revision>34</cp:revision>
  <dcterms:created xsi:type="dcterms:W3CDTF">2026-09-07T19:22:54Z</dcterms:created>
  <dcterms:modified xsi:type="dcterms:W3CDTF">2026-10-15T11:29:35Z</dcterms:modified>
</cp:coreProperties>
</file>