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4" d="100"/>
          <a:sy n="24" d="100"/>
        </p:scale>
        <p:origin x="147" y="2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hra forughi" userId="2a876ffa10dcbb85" providerId="LiveId" clId="{FD16CD98-4246-481F-B8F4-9BF34E681954}"/>
    <pc:docChg chg="undo custSel modSld">
      <pc:chgData name="zahra forughi" userId="2a876ffa10dcbb85" providerId="LiveId" clId="{FD16CD98-4246-481F-B8F4-9BF34E681954}" dt="2026-10-10T11:01:23.383" v="962" actId="20577"/>
      <pc:docMkLst>
        <pc:docMk/>
      </pc:docMkLst>
      <pc:sldChg chg="addSp delSp modSp mod">
        <pc:chgData name="zahra forughi" userId="2a876ffa10dcbb85" providerId="LiveId" clId="{FD16CD98-4246-481F-B8F4-9BF34E681954}" dt="2026-10-10T11:01:23.383" v="962" actId="20577"/>
        <pc:sldMkLst>
          <pc:docMk/>
          <pc:sldMk cId="2784909739" sldId="256"/>
        </pc:sldMkLst>
        <pc:spChg chg="add mod">
          <ac:chgData name="zahra forughi" userId="2a876ffa10dcbb85" providerId="LiveId" clId="{FD16CD98-4246-481F-B8F4-9BF34E681954}" dt="2026-10-10T10:44:37.847" v="645" actId="1076"/>
          <ac:spMkLst>
            <pc:docMk/>
            <pc:sldMk cId="2784909739" sldId="256"/>
            <ac:spMk id="2" creationId="{469EE6CD-8F2E-3935-A73B-C6FB0B2E7CC4}"/>
          </ac:spMkLst>
        </pc:spChg>
        <pc:spChg chg="add del mod">
          <ac:chgData name="zahra forughi" userId="2a876ffa10dcbb85" providerId="LiveId" clId="{FD16CD98-4246-481F-B8F4-9BF34E681954}" dt="2026-10-07T09:58:51.560" v="130"/>
          <ac:spMkLst>
            <pc:docMk/>
            <pc:sldMk cId="2784909739" sldId="256"/>
            <ac:spMk id="6" creationId="{2FCE3D0F-CF93-4454-8FC6-27F2218B68DA}"/>
          </ac:spMkLst>
        </pc:spChg>
        <pc:spChg chg="add mod">
          <ac:chgData name="zahra forughi" userId="2a876ffa10dcbb85" providerId="LiveId" clId="{FD16CD98-4246-481F-B8F4-9BF34E681954}" dt="2026-10-10T11:01:23.383" v="962" actId="20577"/>
          <ac:spMkLst>
            <pc:docMk/>
            <pc:sldMk cId="2784909739" sldId="256"/>
            <ac:spMk id="8" creationId="{8C5C8CF4-38A7-5862-275F-C2DEF6054460}"/>
          </ac:spMkLst>
        </pc:spChg>
        <pc:spChg chg="del mod">
          <ac:chgData name="zahra forughi" userId="2a876ffa10dcbb85" providerId="LiveId" clId="{FD16CD98-4246-481F-B8F4-9BF34E681954}" dt="2026-10-07T10:30:37.691" v="403" actId="478"/>
          <ac:spMkLst>
            <pc:docMk/>
            <pc:sldMk cId="2784909739" sldId="256"/>
            <ac:spMk id="31" creationId="{A46928D3-007C-4D10-A1E8-BAF59D7F2E2C}"/>
          </ac:spMkLst>
        </pc:spChg>
        <pc:spChg chg="mod">
          <ac:chgData name="zahra forughi" userId="2a876ffa10dcbb85" providerId="LiveId" clId="{FD16CD98-4246-481F-B8F4-9BF34E681954}" dt="2026-10-10T10:33:30.661" v="598"/>
          <ac:spMkLst>
            <pc:docMk/>
            <pc:sldMk cId="2784909739" sldId="256"/>
            <ac:spMk id="62" creationId="{5FCEA758-BCEF-456B-B1A4-AECE53182BFC}"/>
          </ac:spMkLst>
        </pc:spChg>
        <pc:spChg chg="mod">
          <ac:chgData name="zahra forughi" userId="2a876ffa10dcbb85" providerId="LiveId" clId="{FD16CD98-4246-481F-B8F4-9BF34E681954}" dt="2026-10-10T10:31:24.319" v="595" actId="20577"/>
          <ac:spMkLst>
            <pc:docMk/>
            <pc:sldMk cId="2784909739" sldId="256"/>
            <ac:spMk id="63" creationId="{7F787EEC-C57D-4B19-88DC-C6D8BEEC610B}"/>
          </ac:spMkLst>
        </pc:spChg>
        <pc:spChg chg="del mod">
          <ac:chgData name="zahra forughi" userId="2a876ffa10dcbb85" providerId="LiveId" clId="{FD16CD98-4246-481F-B8F4-9BF34E681954}" dt="2026-10-10T10:23:55.492" v="586" actId="478"/>
          <ac:spMkLst>
            <pc:docMk/>
            <pc:sldMk cId="2784909739" sldId="256"/>
            <ac:spMk id="64" creationId="{69BCCD98-1CB6-4621-909D-4ABDA3EA51DD}"/>
          </ac:spMkLst>
        </pc:spChg>
        <pc:spChg chg="mod">
          <ac:chgData name="zahra forughi" userId="2a876ffa10dcbb85" providerId="LiveId" clId="{FD16CD98-4246-481F-B8F4-9BF34E681954}" dt="2026-10-10T10:55:10.580" v="880" actId="20577"/>
          <ac:spMkLst>
            <pc:docMk/>
            <pc:sldMk cId="2784909739" sldId="256"/>
            <ac:spMk id="65" creationId="{044041E2-44E2-4EED-B6C0-FC2CE9C577D9}"/>
          </ac:spMkLst>
        </pc:spChg>
        <pc:spChg chg="mod">
          <ac:chgData name="zahra forughi" userId="2a876ffa10dcbb85" providerId="LiveId" clId="{FD16CD98-4246-481F-B8F4-9BF34E681954}" dt="2026-10-10T10:44:32.945" v="644" actId="1076"/>
          <ac:spMkLst>
            <pc:docMk/>
            <pc:sldMk cId="2784909739" sldId="256"/>
            <ac:spMk id="73" creationId="{78ACE6C8-764A-491B-97C3-71DD70C00B3C}"/>
          </ac:spMkLst>
        </pc:spChg>
        <pc:spChg chg="mod">
          <ac:chgData name="zahra forughi" userId="2a876ffa10dcbb85" providerId="LiveId" clId="{FD16CD98-4246-481F-B8F4-9BF34E681954}" dt="2026-10-10T10:52:11.722" v="650" actId="1076"/>
          <ac:spMkLst>
            <pc:docMk/>
            <pc:sldMk cId="2784909739" sldId="256"/>
            <ac:spMk id="76" creationId="{82745442-14D6-454C-AEAA-7ECB778143F4}"/>
          </ac:spMkLst>
        </pc:spChg>
        <pc:spChg chg="del mod">
          <ac:chgData name="zahra forughi" userId="2a876ffa10dcbb85" providerId="LiveId" clId="{FD16CD98-4246-481F-B8F4-9BF34E681954}" dt="2026-09-29T09:54:12.097" v="8" actId="478"/>
          <ac:spMkLst>
            <pc:docMk/>
            <pc:sldMk cId="2784909739" sldId="256"/>
            <ac:spMk id="78" creationId="{693B3914-76DF-4EA7-9573-9422E16BAD28}"/>
          </ac:spMkLst>
        </pc:spChg>
        <pc:spChg chg="del mod">
          <ac:chgData name="zahra forughi" userId="2a876ffa10dcbb85" providerId="LiveId" clId="{FD16CD98-4246-481F-B8F4-9BF34E681954}" dt="2026-10-07T09:59:06.196" v="136" actId="478"/>
          <ac:spMkLst>
            <pc:docMk/>
            <pc:sldMk cId="2784909739" sldId="256"/>
            <ac:spMk id="82" creationId="{6AB3CE38-74F0-4C0F-A133-52B753FC00F4}"/>
          </ac:spMkLst>
        </pc:spChg>
        <pc:spChg chg="del mod">
          <ac:chgData name="zahra forughi" userId="2a876ffa10dcbb85" providerId="LiveId" clId="{FD16CD98-4246-481F-B8F4-9BF34E681954}" dt="2026-10-10T09:57:38.565" v="540" actId="478"/>
          <ac:spMkLst>
            <pc:docMk/>
            <pc:sldMk cId="2784909739" sldId="256"/>
            <ac:spMk id="83" creationId="{2105AE90-D3B6-42CF-B13B-BF501CA20CCB}"/>
          </ac:spMkLst>
        </pc:spChg>
        <pc:spChg chg="mod">
          <ac:chgData name="zahra forughi" userId="2a876ffa10dcbb85" providerId="LiveId" clId="{FD16CD98-4246-481F-B8F4-9BF34E681954}" dt="2026-10-10T10:40:25.967" v="638" actId="1076"/>
          <ac:spMkLst>
            <pc:docMk/>
            <pc:sldMk cId="2784909739" sldId="256"/>
            <ac:spMk id="84" creationId="{0CE218E2-C10E-4C6A-95F2-0A69ECC1C187}"/>
          </ac:spMkLst>
        </pc:spChg>
        <pc:spChg chg="del mod">
          <ac:chgData name="zahra forughi" userId="2a876ffa10dcbb85" providerId="LiveId" clId="{FD16CD98-4246-481F-B8F4-9BF34E681954}" dt="2026-10-07T10:30:41.794" v="405" actId="478"/>
          <ac:spMkLst>
            <pc:docMk/>
            <pc:sldMk cId="2784909739" sldId="256"/>
            <ac:spMk id="87" creationId="{06D77A5B-1406-461A-87C9-791AC8780215}"/>
          </ac:spMkLst>
        </pc:spChg>
        <pc:spChg chg="del mod">
          <ac:chgData name="zahra forughi" userId="2a876ffa10dcbb85" providerId="LiveId" clId="{FD16CD98-4246-481F-B8F4-9BF34E681954}" dt="2026-10-07T13:40:10.703" v="524" actId="478"/>
          <ac:spMkLst>
            <pc:docMk/>
            <pc:sldMk cId="2784909739" sldId="256"/>
            <ac:spMk id="90" creationId="{BE9FA710-7291-447F-A2BE-320A81CA8269}"/>
          </ac:spMkLst>
        </pc:spChg>
        <pc:spChg chg="mod">
          <ac:chgData name="zahra forughi" userId="2a876ffa10dcbb85" providerId="LiveId" clId="{FD16CD98-4246-481F-B8F4-9BF34E681954}" dt="2026-10-10T10:43:46.181" v="641"/>
          <ac:spMkLst>
            <pc:docMk/>
            <pc:sldMk cId="2784909739" sldId="256"/>
            <ac:spMk id="96" creationId="{BC3C95CE-436E-4FC3-8AAD-2B0E1BCB16FE}"/>
          </ac:spMkLst>
        </pc:spChg>
        <pc:spChg chg="mod">
          <ac:chgData name="zahra forughi" userId="2a876ffa10dcbb85" providerId="LiveId" clId="{FD16CD98-4246-481F-B8F4-9BF34E681954}" dt="2026-10-07T09:56:23.263" v="123" actId="1076"/>
          <ac:spMkLst>
            <pc:docMk/>
            <pc:sldMk cId="2784909739" sldId="256"/>
            <ac:spMk id="98" creationId="{16CE5E7F-6469-44C6-AA51-B785B103A619}"/>
          </ac:spMkLst>
        </pc:spChg>
        <pc:spChg chg="mod">
          <ac:chgData name="zahra forughi" userId="2a876ffa10dcbb85" providerId="LiveId" clId="{FD16CD98-4246-481F-B8F4-9BF34E681954}" dt="2026-10-07T09:56:02.723" v="119" actId="20577"/>
          <ac:spMkLst>
            <pc:docMk/>
            <pc:sldMk cId="2784909739" sldId="256"/>
            <ac:spMk id="99" creationId="{B736FB75-C98F-40ED-A29C-684FE7581D07}"/>
          </ac:spMkLst>
        </pc:spChg>
        <pc:picChg chg="add mod">
          <ac:chgData name="zahra forughi" userId="2a876ffa10dcbb85" providerId="LiveId" clId="{FD16CD98-4246-481F-B8F4-9BF34E681954}" dt="2026-10-10T10:52:22.163" v="653" actId="14100"/>
          <ac:picMkLst>
            <pc:docMk/>
            <pc:sldMk cId="2784909739" sldId="256"/>
            <ac:picMk id="3" creationId="{0ED27AF7-302F-4B1D-35E0-825CBA0A08EB}"/>
          </ac:picMkLst>
        </pc:picChg>
        <pc:picChg chg="del">
          <ac:chgData name="zahra forughi" userId="2a876ffa10dcbb85" providerId="LiveId" clId="{FD16CD98-4246-481F-B8F4-9BF34E681954}" dt="2026-10-07T13:39:45.131" v="512" actId="478"/>
          <ac:picMkLst>
            <pc:docMk/>
            <pc:sldMk cId="2784909739" sldId="256"/>
            <ac:picMk id="3" creationId="{4509BF5F-A123-4828-A391-618FE915990F}"/>
          </ac:picMkLst>
        </pc:picChg>
        <pc:picChg chg="add mod">
          <ac:chgData name="zahra forughi" userId="2a876ffa10dcbb85" providerId="LiveId" clId="{FD16CD98-4246-481F-B8F4-9BF34E681954}" dt="2026-10-10T10:37:48.612" v="632" actId="1076"/>
          <ac:picMkLst>
            <pc:docMk/>
            <pc:sldMk cId="2784909739" sldId="256"/>
            <ac:picMk id="4" creationId="{89123C25-DD05-CCA4-82A5-965350449D5E}"/>
          </ac:picMkLst>
        </pc:picChg>
        <pc:picChg chg="add del mod">
          <ac:chgData name="zahra forughi" userId="2a876ffa10dcbb85" providerId="LiveId" clId="{FD16CD98-4246-481F-B8F4-9BF34E681954}" dt="2026-10-07T09:58:28.190" v="126" actId="478"/>
          <ac:picMkLst>
            <pc:docMk/>
            <pc:sldMk cId="2784909739" sldId="256"/>
            <ac:picMk id="4" creationId="{E8E57CB0-BAD7-A582-B34D-859E95283E6B}"/>
          </ac:picMkLst>
        </pc:picChg>
        <pc:picChg chg="add mod">
          <ac:chgData name="zahra forughi" userId="2a876ffa10dcbb85" providerId="LiveId" clId="{FD16CD98-4246-481F-B8F4-9BF34E681954}" dt="2026-10-10T10:37:42.789" v="631" actId="1076"/>
          <ac:picMkLst>
            <pc:docMk/>
            <pc:sldMk cId="2784909739" sldId="256"/>
            <ac:picMk id="5" creationId="{849D1BE1-32D3-8078-3700-EEAF3B9207B7}"/>
          </ac:picMkLst>
        </pc:picChg>
        <pc:picChg chg="del">
          <ac:chgData name="zahra forughi" userId="2a876ffa10dcbb85" providerId="LiveId" clId="{FD16CD98-4246-481F-B8F4-9BF34E681954}" dt="2026-10-07T09:58:51.549" v="128" actId="478"/>
          <ac:picMkLst>
            <pc:docMk/>
            <pc:sldMk cId="2784909739" sldId="256"/>
            <ac:picMk id="5" creationId="{B63ACF0F-1920-4A6F-98C4-DA7C14FE7CD9}"/>
          </ac:picMkLst>
        </pc:picChg>
        <pc:picChg chg="add mod">
          <ac:chgData name="zahra forughi" userId="2a876ffa10dcbb85" providerId="LiveId" clId="{FD16CD98-4246-481F-B8F4-9BF34E681954}" dt="2026-10-10T10:37:39.199" v="630" actId="1076"/>
          <ac:picMkLst>
            <pc:docMk/>
            <pc:sldMk cId="2784909739" sldId="256"/>
            <ac:picMk id="6" creationId="{6B20E26B-8804-A3D4-8733-8BF8F39B4358}"/>
          </ac:picMkLst>
        </pc:picChg>
        <pc:picChg chg="del">
          <ac:chgData name="zahra forughi" userId="2a876ffa10dcbb85" providerId="LiveId" clId="{FD16CD98-4246-481F-B8F4-9BF34E681954}" dt="2026-10-07T09:58:53.642" v="131" actId="478"/>
          <ac:picMkLst>
            <pc:docMk/>
            <pc:sldMk cId="2784909739" sldId="256"/>
            <ac:picMk id="7" creationId="{030944CD-76D4-45AC-80FD-AD5450E18FF7}"/>
          </ac:picMkLst>
        </pc:picChg>
        <pc:picChg chg="add del mod">
          <ac:chgData name="zahra forughi" userId="2a876ffa10dcbb85" providerId="LiveId" clId="{FD16CD98-4246-481F-B8F4-9BF34E681954}" dt="2026-10-07T13:42:05.719" v="528" actId="478"/>
          <ac:picMkLst>
            <pc:docMk/>
            <pc:sldMk cId="2784909739" sldId="256"/>
            <ac:picMk id="7" creationId="{B3DE9DB1-44AA-3626-DDF8-756778F7BD07}"/>
          </ac:picMkLst>
        </pc:picChg>
        <pc:picChg chg="add mod">
          <ac:chgData name="zahra forughi" userId="2a876ffa10dcbb85" providerId="LiveId" clId="{FD16CD98-4246-481F-B8F4-9BF34E681954}" dt="2026-10-10T10:53:12.971" v="655" actId="14100"/>
          <ac:picMkLst>
            <pc:docMk/>
            <pc:sldMk cId="2784909739" sldId="256"/>
            <ac:picMk id="10" creationId="{2BADB5F9-1CB0-BA94-937A-DFC047854F6F}"/>
          </ac:picMkLst>
        </pc:picChg>
        <pc:picChg chg="add mod">
          <ac:chgData name="zahra forughi" userId="2a876ffa10dcbb85" providerId="LiveId" clId="{FD16CD98-4246-481F-B8F4-9BF34E681954}" dt="2026-10-10T10:24:01.747" v="587" actId="1076"/>
          <ac:picMkLst>
            <pc:docMk/>
            <pc:sldMk cId="2784909739" sldId="256"/>
            <ac:picMk id="11" creationId="{FDAB52E4-2A4F-AB79-1444-EF9517BD01E8}"/>
          </ac:picMkLst>
        </pc:picChg>
        <pc:picChg chg="del">
          <ac:chgData name="zahra forughi" userId="2a876ffa10dcbb85" providerId="LiveId" clId="{FD16CD98-4246-481F-B8F4-9BF34E681954}" dt="2026-09-29T10:18:56.180" v="92" actId="478"/>
          <ac:picMkLst>
            <pc:docMk/>
            <pc:sldMk cId="2784909739" sldId="256"/>
            <ac:picMk id="91" creationId="{3C61FEC5-2F30-4468-AF11-34D87CFAA5D4}"/>
          </ac:picMkLst>
        </pc:picChg>
        <pc:picChg chg="del mod">
          <ac:chgData name="zahra forughi" userId="2a876ffa10dcbb85" providerId="LiveId" clId="{FD16CD98-4246-481F-B8F4-9BF34E681954}" dt="2026-10-07T13:33:17.589" v="482" actId="478"/>
          <ac:picMkLst>
            <pc:docMk/>
            <pc:sldMk cId="2784909739" sldId="256"/>
            <ac:picMk id="92" creationId="{EB8D8AD6-14CB-41F3-B1B8-DFD5800B5EC4}"/>
          </ac:picMkLst>
        </pc:picChg>
        <pc:picChg chg="del">
          <ac:chgData name="zahra forughi" userId="2a876ffa10dcbb85" providerId="LiveId" clId="{FD16CD98-4246-481F-B8F4-9BF34E681954}" dt="2026-10-07T09:58:55.736" v="132" actId="478"/>
          <ac:picMkLst>
            <pc:docMk/>
            <pc:sldMk cId="2784909739" sldId="256"/>
            <ac:picMk id="94" creationId="{B71A11B7-B7DC-4855-99EB-2291C9AF0308}"/>
          </ac:picMkLst>
        </pc:picChg>
        <pc:picChg chg="del">
          <ac:chgData name="zahra forughi" userId="2a876ffa10dcbb85" providerId="LiveId" clId="{FD16CD98-4246-481F-B8F4-9BF34E681954}" dt="2026-10-07T09:58:57.639" v="133" actId="478"/>
          <ac:picMkLst>
            <pc:docMk/>
            <pc:sldMk cId="2784909739" sldId="256"/>
            <ac:picMk id="95" creationId="{5F89B4C2-4B04-42F9-97A1-93C2F3F3027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6EA26-CD0F-4C98-B2F8-402573E6361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431CA-60C3-40AB-BC10-987C8DF09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431CA-60C3-40AB-BC10-987C8DF091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70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485" y="4395015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ar-SA" sz="6000" b="1">
                <a:latin typeface="Times New Roman" panose="02020603050405020304" pitchFamily="18" charset="0"/>
                <a:cs typeface="B Zar" panose="00000400000000000000" pitchFamily="2" charset="-78"/>
              </a:rPr>
              <a:t>قصد باروری در زنان شمال ایران: ارتباط با رضایت زناشویی، کیفیت زندگی و وضعیت اقتصادی‌اجتماعی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95860" y="4160343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Code:1375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886068" y="6362098"/>
            <a:ext cx="36576000" cy="637713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1-زهرا فروغی،2- فهیمه تجری،3- الهام ادیب مقدم، 4-فاطمه مهرآور</a:t>
            </a:r>
          </a:p>
          <a:p>
            <a:pPr algn="ctr" rtl="1"/>
            <a:r>
              <a:rPr lang="fa-IR" sz="40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1-کمیته تحقیقات دانشجویی، دانشگاه علوم پزشکی گلستان، گرگان، ایران </a:t>
            </a:r>
          </a:p>
          <a:p>
            <a:pPr algn="ctr" rtl="1"/>
            <a:r>
              <a:rPr lang="fa-IR" sz="40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2-کمیته تحقیقات دانشجویی، دانشگاه علوم پزشکی گلستان، گرگان، ایران</a:t>
            </a:r>
          </a:p>
          <a:p>
            <a:pPr algn="ctr" rtl="1"/>
            <a:r>
              <a:rPr lang="fa-IR" sz="40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     3-استادیار گروه بهداشت باروری، دانشکده پرستاری و مامایی، دانشگاه علوم پزشکی گلستان، گرگان، ایران </a:t>
            </a:r>
          </a:p>
          <a:p>
            <a:pPr algn="ctr" rtl="1"/>
            <a:r>
              <a:rPr lang="fa-IR" sz="4000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Nazanin" panose="00000400000000000000" pitchFamily="2" charset="-78"/>
                <a:sym typeface="Open Sauce Bold"/>
              </a:rPr>
              <a:t> 4-استادیار اپیدمیولوژی، مرکز تحقیقات اختلالات ایسکمیک، دانشگاه علوم پزشکی گلستان، گرگان، ایران</a:t>
            </a: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Nazanin" panose="00000400000000000000" pitchFamily="2" charset="-78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Nazanin" panose="00000400000000000000" pitchFamily="2" charset="-78"/>
              <a:sym typeface="Open Sauce Bold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Nazanin" panose="00000400000000000000" pitchFamily="2" charset="-78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19835" y="11093468"/>
            <a:ext cx="960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2892889" y="10680785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endParaRPr lang="fa-IR" sz="3600" dirty="0">
              <a:solidFill>
                <a:srgbClr val="000001"/>
              </a:solidFill>
              <a:latin typeface="Times New Roman"/>
              <a:ea typeface="Times New Roman"/>
              <a:cs typeface="B Nazanin" panose="00000400000000000000" pitchFamily="2" charset="-78"/>
              <a:sym typeface="Times New Roman"/>
            </a:endParaRPr>
          </a:p>
          <a:p>
            <a:pPr algn="just" rtl="1"/>
            <a:r>
              <a:rPr lang="ar-SA" sz="3600" dirty="0">
                <a:solidFill>
                  <a:srgbClr val="000001"/>
                </a:solidFill>
                <a:latin typeface="Times New Roman"/>
                <a:ea typeface="Times New Roman"/>
                <a:cs typeface="B Nazanin" panose="00000400000000000000" pitchFamily="2" charset="-78"/>
                <a:sym typeface="Times New Roman"/>
              </a:rPr>
              <a:t>**قصد باروری؛ فراتر از شرایط اقتصادی**رضایت زناشویی، کیفیت زندگی در حیطه اجتماعی و تعداد فرزندان، پیش‌بین‌های مثبت و معنادار قصد باروری بودند؛ درحالی‌که وضعیت اقتصادی‌اجتماعی پس از تعدیل سایر عوامل، ارتباط معناداری نشان نداد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Nazanin" panose="00000400000000000000" pitchFamily="2" charset="-78"/>
                <a:sym typeface="Times New Roman"/>
              </a:rPr>
              <a:t>.</a:t>
            </a:r>
          </a:p>
          <a:p>
            <a:pPr algn="just" rtl="1"/>
            <a:r>
              <a:rPr lang="ar-SA" sz="3600" b="1" dirty="0">
                <a:solidFill>
                  <a:srgbClr val="000001"/>
                </a:solidFill>
                <a:latin typeface="Times New Roman"/>
                <a:ea typeface="Times New Roman"/>
                <a:cs typeface="B Nazanin" panose="00000400000000000000" pitchFamily="2" charset="-78"/>
                <a:sym typeface="Times New Roman"/>
              </a:rPr>
              <a:t>.**پیام کاربردی:** در برنامه‌ریزی خدمات سلامت باروری، توجه به روابط زناشویی و حمایت اجتماعی در کنار شرایط اقتصادی‌اجتماعی زنان اهمیت دارد.</a:t>
            </a:r>
            <a:endParaRPr lang="en-US" sz="3600" b="1" dirty="0">
              <a:solidFill>
                <a:srgbClr val="000001"/>
              </a:solidFill>
              <a:latin typeface="Times New Roman"/>
              <a:ea typeface="Times New Roman"/>
              <a:cs typeface="B Nazanin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2536195" y="19411066"/>
            <a:ext cx="10541138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just">
              <a:buAutoNum type="arabicPeriod"/>
            </a:pP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The WHOQOL Group.** Development of the World Health Organization WHOQOL-BREF quality of life assessment. *Psychological Medicine.* 1998;28(3):551–558.</a:t>
            </a:r>
          </a:p>
          <a:p>
            <a:pPr marL="514350" indent="-514350" algn="just">
              <a:buAutoNum type="arabicPeriod"/>
            </a:pP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Schumm WR, Paff-Bergen LA, Hatch RC, et al.** Concurrent and discriminant validity of the Kansas Marital Satisfaction Scale. *Journal of Marriage and the Family.* 1986:381–387.</a:t>
            </a:r>
          </a:p>
          <a:p>
            <a:pPr marL="514350" indent="-514350" algn="just">
              <a:buAutoNum type="arabicPeriod"/>
            </a:pP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Rashidi F,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Ghahremani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F, Mahmoodi Z,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Doulabi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MA.** The role of social determinants of health in woman’s intention to pregnancy: a model with the mediation of social support. *BMC Public Health.* 2025;25:1062.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302" y="18052064"/>
            <a:ext cx="10058400" cy="798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ar-SA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طرح پژوهش: </a:t>
            </a:r>
            <a:r>
              <a:rPr lang="ar-SA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مطالعه توصیفی ـ تحلیلی از نوع مقطعی</a:t>
            </a:r>
            <a:endParaRPr lang="fa-IR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r>
              <a:rPr lang="fa-IR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جامعه و نمونه: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۲۳۲ زن متأهل ۱۶ تا ۴۸ ساله مراجعه‌کننده به مراکز جامع خدمات سلامت شهر گرگان در سال ۱۴۰۴</a:t>
            </a:r>
          </a:p>
          <a:p>
            <a:pPr algn="just" rtl="1"/>
            <a:r>
              <a:rPr lang="fa-IR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روش نمونه‌گیری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:نمونه‌گیری طبقه‌ای متناسب با حجم؛ انتخاب افراد واجد شرایط در هر مرکز به روش در دسترس.</a:t>
            </a:r>
          </a:p>
          <a:p>
            <a:pPr algn="just" rtl="1"/>
            <a:r>
              <a:rPr lang="fa-IR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ابزار گردآوری داده‌ها: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پرسشنامه وضعیت اقتصادی‌اجتماعی (</a:t>
            </a:r>
            <a:r>
              <a:rPr lang="en-US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SES)،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پرسشنامه کیفیت زندگی مرتبط با سلامت </a:t>
            </a:r>
            <a:r>
              <a:rPr lang="en-US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WHOQOL-BREF،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مقیاس رضایت زناشویی کانزاس </a:t>
            </a:r>
            <a:r>
              <a:rPr lang="en-US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(KMSS)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و پرسشنامه قصد باروری</a:t>
            </a:r>
            <a:endParaRPr lang="en-US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r>
              <a:rPr lang="fa-IR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تحلیل داده‌ها: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آمار توصیفی، آزمون‌های همبستگی و رگرسیون خطی چندگانه با استفاده از نرم‌افزار </a:t>
            </a:r>
            <a:r>
              <a:rPr lang="en-US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SPSS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نسخه ۲۶</a:t>
            </a:r>
            <a:endParaRPr lang="en-US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r>
              <a:rPr lang="fa-IR" sz="3400" b="1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سطح معنی‌داری: </a:t>
            </a:r>
            <a:r>
              <a:rPr lang="fa-IR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۰٫۰۵ &gt; </a:t>
            </a:r>
            <a:r>
              <a:rPr lang="en-US" sz="3400" dirty="0">
                <a:solidFill>
                  <a:srgbClr val="000001"/>
                </a:solidFill>
                <a:latin typeface="Times New Roman"/>
                <a:cs typeface="B Nazanin" panose="00000400000000000000" pitchFamily="2" charset="-78"/>
              </a:rPr>
              <a:t>P</a:t>
            </a:r>
            <a:endParaRPr lang="fa-IR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endParaRPr lang="fa-IR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endParaRPr lang="fa-IR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endParaRPr lang="fa-IR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  <a:p>
            <a:pPr algn="just" rtl="1"/>
            <a:endParaRPr lang="en-US" sz="34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4765731" y="12011732"/>
            <a:ext cx="15686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9EE6CD-8F2E-3935-A73B-C6FB0B2E7CC4}"/>
              </a:ext>
            </a:extLst>
          </p:cNvPr>
          <p:cNvSpPr txBox="1"/>
          <p:nvPr/>
        </p:nvSpPr>
        <p:spPr>
          <a:xfrm>
            <a:off x="776151" y="11346316"/>
            <a:ext cx="943559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Low" rtl="1"/>
            <a:r>
              <a:rPr lang="ar-SA" sz="3400" dirty="0">
                <a:cs typeface="B Nazanin" panose="00000400000000000000" pitchFamily="2" charset="-78"/>
              </a:rPr>
              <a:t>قصد بارداری تحت تأثیر مجموعه‌ای از عوامل فردی، اقتصادی‌اجتماعی و بین‌فردی قرار دارد. در شرایط کاهش باروری در ایران، شناسایی عوامل مرتبط با تصمیم زنان برای بارداری اهمیت ویژه‌ای دارد. **</a:t>
            </a:r>
            <a:r>
              <a:rPr lang="ar-SA" sz="3400" b="1" dirty="0">
                <a:cs typeface="B Nazanin" panose="00000400000000000000" pitchFamily="2" charset="-78"/>
              </a:rPr>
              <a:t>کیفیت زندگی مرتبط با سلامت و رضایت زناشویی** </a:t>
            </a:r>
            <a:r>
              <a:rPr lang="ar-SA" sz="3400" dirty="0">
                <a:cs typeface="B Nazanin" panose="00000400000000000000" pitchFamily="2" charset="-78"/>
              </a:rPr>
              <a:t>می‌توانند در شکل‌گیری این تصمیم نقش داشته باشند، در حالی که شواهد هم‌زمان درباره نقش این عوامل و وضعیت اقتصادی‌اجتماعی در زنان ایرانی محدود است. بنابراین، این مطالعه ارتباط **وضعیت اقتصادی‌اجتماعی، رضایت زناشویی و کیفیت زندگی مرتبط با سلامت با قصد بارداری** را در زنان سنین باروری در شمال ایران بررسی کرد.</a:t>
            </a:r>
            <a:endParaRPr lang="en-US" sz="3400" dirty="0">
              <a:cs typeface="B Nazanin" panose="0000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5C8CF4-38A7-5862-275F-C2DEF6054460}"/>
              </a:ext>
            </a:extLst>
          </p:cNvPr>
          <p:cNvSpPr txBox="1"/>
          <p:nvPr/>
        </p:nvSpPr>
        <p:spPr>
          <a:xfrm>
            <a:off x="10906179" y="11284664"/>
            <a:ext cx="21029392" cy="898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b="1" dirty="0">
                <a:cs typeface="B Nazanin" panose="00000400000000000000" pitchFamily="2" charset="-78"/>
              </a:rPr>
              <a:t>در این مطالعه ۲۳۲ زن متأهل با میانگین سنی </a:t>
            </a:r>
            <a:r>
              <a:rPr lang="en-US" sz="3400" b="1" dirty="0">
                <a:cs typeface="B Nazanin" panose="00000400000000000000" pitchFamily="2" charset="-78"/>
              </a:rPr>
              <a:t>8.08</a:t>
            </a:r>
            <a:r>
              <a:rPr lang="ar-SA" sz="3400" b="1" dirty="0">
                <a:cs typeface="B Nazanin" panose="00000400000000000000" pitchFamily="2" charset="-78"/>
              </a:rPr>
              <a:t>± </a:t>
            </a:r>
            <a:r>
              <a:rPr lang="en-US" sz="3400" b="1" dirty="0">
                <a:cs typeface="B Nazanin" panose="00000400000000000000" pitchFamily="2" charset="-78"/>
              </a:rPr>
              <a:t>36.66</a:t>
            </a:r>
            <a:r>
              <a:rPr lang="ar-SA" sz="3400" b="1" dirty="0">
                <a:cs typeface="B Nazanin" panose="00000400000000000000" pitchFamily="2" charset="-78"/>
              </a:rPr>
              <a:t>سال بررسی شدند.</a:t>
            </a:r>
            <a:endParaRPr lang="en-US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b="1" dirty="0">
                <a:cs typeface="B Nazanin" panose="00000400000000000000" pitchFamily="2" charset="-78"/>
              </a:rPr>
              <a:t>بیشتر زنان در وضعیت «قصد باروری متوسط» قرار داشتند.</a:t>
            </a:r>
            <a:endParaRPr lang="fa-IR" sz="3400" b="1" dirty="0">
              <a:cs typeface="B Nazanin" panose="00000400000000000000" pitchFamily="2" charset="-78"/>
            </a:endParaRPr>
          </a:p>
          <a:p>
            <a:pPr algn="just" rtl="1"/>
            <a:r>
              <a:rPr lang="ar-SA" sz="3400" dirty="0">
                <a:cs typeface="B Nazanin" panose="00000400000000000000" pitchFamily="2" charset="-78"/>
              </a:rPr>
              <a:t>از میان ۲۳۲ زن، ۸۳.۲٪ قصد باروری متوسط داشتند؛ درحالی‌که تنها ۴.۳٪ در گروه قصد باروری بالا قرار گرفتند.</a:t>
            </a:r>
            <a:endParaRPr lang="fa-IR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400" b="1" dirty="0">
                <a:cs typeface="B Nazanin" panose="00000400000000000000" pitchFamily="2" charset="-78"/>
              </a:rPr>
              <a:t>رضایت زناشویی یک عامل مهم بود.</a:t>
            </a:r>
            <a:endParaRPr lang="en-US" sz="3400" b="1" dirty="0">
              <a:cs typeface="B Nazanin" panose="00000400000000000000" pitchFamily="2" charset="-78"/>
            </a:endParaRPr>
          </a:p>
          <a:p>
            <a:pPr algn="just" rtl="1"/>
            <a:r>
              <a:rPr lang="fa-IR" sz="3400" dirty="0">
                <a:cs typeface="B Nazanin" panose="00000400000000000000" pitchFamily="2" charset="-78"/>
              </a:rPr>
              <a:t>۷۰.۳٪ از زنان رضایت زناشویی پایین داشتند و میانگین رضایت زناشویی </a:t>
            </a:r>
            <a:r>
              <a:rPr lang="en-US" sz="3400" dirty="0">
                <a:cs typeface="B Nazanin" panose="00000400000000000000" pitchFamily="2" charset="-78"/>
              </a:rPr>
              <a:t>4.81</a:t>
            </a:r>
            <a:r>
              <a:rPr lang="fa-IR" sz="3400" dirty="0">
                <a:cs typeface="B Nazanin" panose="00000400000000000000" pitchFamily="2" charset="-78"/>
              </a:rPr>
              <a:t>± </a:t>
            </a:r>
            <a:r>
              <a:rPr lang="en-US" sz="3400" dirty="0">
                <a:cs typeface="B Nazanin" panose="00000400000000000000" pitchFamily="2" charset="-78"/>
              </a:rPr>
              <a:t>14.22</a:t>
            </a:r>
            <a:r>
              <a:rPr lang="fa-IR" sz="3400" dirty="0">
                <a:cs typeface="B Nazanin" panose="00000400000000000000" pitchFamily="2" charset="-78"/>
              </a:rPr>
              <a:t>بود.</a:t>
            </a:r>
          </a:p>
          <a:p>
            <a:pPr algn="just" rtl="1"/>
            <a:r>
              <a:rPr lang="fa-IR" sz="3400" dirty="0">
                <a:cs typeface="B Nazanin" panose="00000400000000000000" pitchFamily="2" charset="-78"/>
              </a:rPr>
              <a:t>زنانی که رضایت زناشویی بیشتری داشتند، قصد باروری بیشتری نیز نشان دادند </a:t>
            </a:r>
            <a:r>
              <a:rPr lang="en-US" sz="3400" dirty="0">
                <a:cs typeface="B Nazanin" panose="00000400000000000000" pitchFamily="2" charset="-78"/>
              </a:rPr>
              <a:t>r=0.235)، .(P&lt;0.001</a:t>
            </a:r>
            <a:endParaRPr lang="fa-IR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b="1" dirty="0">
                <a:cs typeface="B Nazanin" panose="00000400000000000000" pitchFamily="2" charset="-78"/>
              </a:rPr>
              <a:t>«ارتباطات اجتماعی» از وضعیت جسمی و روانی مهم‌تر ظاهر شد.</a:t>
            </a:r>
            <a:endParaRPr lang="fa-IR" sz="3400" b="1" dirty="0">
              <a:cs typeface="B Nazanin" panose="00000400000000000000" pitchFamily="2" charset="-78"/>
            </a:endParaRPr>
          </a:p>
          <a:p>
            <a:pPr algn="just" rtl="1"/>
            <a:r>
              <a:rPr lang="ar-SA" sz="3400" b="1" dirty="0">
                <a:cs typeface="B Nazanin" panose="00000400000000000000" pitchFamily="2" charset="-78"/>
              </a:rPr>
              <a:t>کیفیت زندگی در حیطه اجتماعی با قصد باروری ارتباط داشت و در مدل نهایی نیز به‌عنوان یک پیش‌بین معنادار باقی ماند</a:t>
            </a:r>
            <a:r>
              <a:rPr lang="en-US" sz="3400" b="1" dirty="0">
                <a:cs typeface="B Nazanin" panose="00000400000000000000" pitchFamily="2" charset="-78"/>
              </a:rPr>
              <a:t>.(</a:t>
            </a:r>
            <a:r>
              <a:rPr lang="el-GR" sz="3400" b="1" dirty="0">
                <a:cs typeface="B Nazanin" panose="00000400000000000000" pitchFamily="2" charset="-78"/>
              </a:rPr>
              <a:t>β=0.265</a:t>
            </a:r>
            <a:r>
              <a:rPr lang="en-US" sz="3400" b="1" dirty="0">
                <a:cs typeface="B Nazanin" panose="00000400000000000000" pitchFamily="2" charset="-78"/>
              </a:rPr>
              <a:t>,P=0.034)</a:t>
            </a:r>
            <a:endParaRPr lang="fa-IR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en-US" sz="3400" b="1" dirty="0">
                <a:cs typeface="B Nazanin" panose="00000400000000000000" pitchFamily="2" charset="-78"/>
              </a:rPr>
              <a:t> </a:t>
            </a:r>
            <a:r>
              <a:rPr lang="ar-SA" sz="3400" b="1" dirty="0">
                <a:cs typeface="B Nazanin" panose="00000400000000000000" pitchFamily="2" charset="-78"/>
              </a:rPr>
              <a:t>تعداد فرزندان نیز نقش داشت.</a:t>
            </a:r>
            <a:endParaRPr lang="fa-IR" sz="3400" b="1" dirty="0">
              <a:cs typeface="B Nazanin" panose="00000400000000000000" pitchFamily="2" charset="-78"/>
            </a:endParaRPr>
          </a:p>
          <a:p>
            <a:pPr algn="just" rtl="1"/>
            <a:r>
              <a:rPr lang="ar-SA" sz="3400" b="1" dirty="0">
                <a:cs typeface="B Nazanin" panose="00000400000000000000" pitchFamily="2" charset="-78"/>
              </a:rPr>
              <a:t>تعداد فرزندان با قصد باروری ارتباط معناداری در مدل رگرسیون داشت</a:t>
            </a:r>
            <a:r>
              <a:rPr lang="fa-IR" sz="3400" b="1" dirty="0">
                <a:cs typeface="B Nazanin" panose="00000400000000000000" pitchFamily="2" charset="-78"/>
              </a:rPr>
              <a:t> </a:t>
            </a:r>
            <a:r>
              <a:rPr lang="en-US" sz="3400" b="1" dirty="0">
                <a:cs typeface="B Nazanin" panose="00000400000000000000" pitchFamily="2" charset="-78"/>
              </a:rPr>
              <a:t>P=0.024)</a:t>
            </a:r>
            <a:r>
              <a:rPr lang="fa-IR" sz="3400" b="1" dirty="0">
                <a:cs typeface="B Nazanin" panose="00000400000000000000" pitchFamily="2" charset="-78"/>
              </a:rPr>
              <a:t> ،</a:t>
            </a:r>
            <a:r>
              <a:rPr lang="en-US" sz="3400" b="1" dirty="0">
                <a:cs typeface="B Nazanin" panose="00000400000000000000" pitchFamily="2" charset="-78"/>
              </a:rPr>
              <a:t>.(</a:t>
            </a:r>
            <a:r>
              <a:rPr lang="el-GR" sz="3400" b="1" dirty="0">
                <a:cs typeface="B Nazanin" panose="00000400000000000000" pitchFamily="2" charset="-78"/>
              </a:rPr>
              <a:t>β=0.168</a:t>
            </a:r>
            <a:endParaRPr lang="en-US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400" dirty="0">
                <a:cs typeface="B Nazanin" panose="00000400000000000000" pitchFamily="2" charset="-78"/>
              </a:rPr>
              <a:t>اگرچه </a:t>
            </a:r>
            <a:r>
              <a:rPr lang="fa-IR" sz="3400" b="1" dirty="0">
                <a:cs typeface="B Nazanin" panose="00000400000000000000" pitchFamily="2" charset="-78"/>
              </a:rPr>
              <a:t>وضعیت اقتصادی‌اجتماعی </a:t>
            </a:r>
            <a:r>
              <a:rPr lang="fa-IR" sz="3400" dirty="0">
                <a:cs typeface="B Nazanin" panose="00000400000000000000" pitchFamily="2" charset="-78"/>
              </a:rPr>
              <a:t>با </a:t>
            </a:r>
            <a:r>
              <a:rPr lang="fa-IR" sz="3400" b="1" dirty="0">
                <a:cs typeface="B Nazanin" panose="00000400000000000000" pitchFamily="2" charset="-78"/>
              </a:rPr>
              <a:t>کیفیت زندگی </a:t>
            </a:r>
            <a:r>
              <a:rPr lang="fa-IR" sz="3400" dirty="0">
                <a:cs typeface="B Nazanin" panose="00000400000000000000" pitchFamily="2" charset="-78"/>
              </a:rPr>
              <a:t>ارتباط داشت، اما پس از درنظرگرفتن سایر عوامل</a:t>
            </a:r>
            <a:r>
              <a:rPr lang="fa-IR" sz="3400" b="1" dirty="0">
                <a:cs typeface="B Nazanin" panose="00000400000000000000" pitchFamily="2" charset="-78"/>
              </a:rPr>
              <a:t>، ارتباط مستقیم معناداری </a:t>
            </a:r>
            <a:r>
              <a:rPr lang="fa-IR" sz="3400" dirty="0">
                <a:cs typeface="B Nazanin" panose="00000400000000000000" pitchFamily="2" charset="-78"/>
              </a:rPr>
              <a:t>با قصد باروری نشان </a:t>
            </a:r>
            <a:r>
              <a:rPr lang="fa-IR" sz="3400" b="1" dirty="0">
                <a:cs typeface="B Nazanin" panose="00000400000000000000" pitchFamily="2" charset="-78"/>
              </a:rPr>
              <a:t>نداد</a:t>
            </a:r>
            <a:r>
              <a:rPr lang="en-US" sz="3400" b="1" dirty="0">
                <a:cs typeface="B Nazanin" panose="00000400000000000000" pitchFamily="2" charset="-78"/>
              </a:rPr>
              <a:t>(P=0.325,</a:t>
            </a:r>
            <a:r>
              <a:rPr lang="el-GR" sz="3400" b="1" dirty="0">
                <a:cs typeface="B Nazanin" panose="00000400000000000000" pitchFamily="2" charset="-78"/>
              </a:rPr>
              <a:t> β=-0.096</a:t>
            </a:r>
            <a:r>
              <a:rPr lang="en-US" sz="3400" b="1" dirty="0">
                <a:cs typeface="B Nazanin" panose="00000400000000000000" pitchFamily="2" charset="-78"/>
              </a:rPr>
              <a:t>)</a:t>
            </a:r>
            <a:r>
              <a:rPr lang="el-GR" sz="3400" b="1" dirty="0">
                <a:cs typeface="B Nazanin" panose="00000400000000000000" pitchFamily="2" charset="-78"/>
              </a:rPr>
              <a:t> </a:t>
            </a:r>
            <a:r>
              <a:rPr lang="fa-IR" sz="3400" b="1" dirty="0">
                <a:cs typeface="B Nazanin" panose="00000400000000000000" pitchFamily="2" charset="-78"/>
              </a:rPr>
              <a:t>.</a:t>
            </a:r>
            <a:endParaRPr lang="en-US" sz="34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ar-SA" sz="3400" b="1" dirty="0">
                <a:cs typeface="B Nazanin" panose="00000400000000000000" pitchFamily="2" charset="-78"/>
              </a:rPr>
              <a:t>پیام اصلی یافته‌ها</a:t>
            </a:r>
            <a:r>
              <a:rPr lang="fa-IR" sz="3400" b="1" dirty="0">
                <a:cs typeface="B Nazanin" panose="00000400000000000000" pitchFamily="2" charset="-78"/>
              </a:rPr>
              <a:t> </a:t>
            </a:r>
            <a:endParaRPr lang="en-US" sz="3400" b="1" dirty="0">
              <a:cs typeface="B Nazanin" panose="00000400000000000000" pitchFamily="2" charset="-78"/>
            </a:endParaRPr>
          </a:p>
          <a:p>
            <a:pPr algn="just" rtl="1"/>
            <a:r>
              <a:rPr lang="ar-SA" sz="3400" b="1" dirty="0">
                <a:cs typeface="B Nazanin" panose="00000400000000000000" pitchFamily="2" charset="-78"/>
              </a:rPr>
              <a:t>«قصد بارداری، بیش از آنکه فقط یک تصمیم فردی باشد، با کیفیت رابطه زناشویی و ارتباطات اجتماعی زنان پیوند دارد.»</a:t>
            </a:r>
            <a:endParaRPr lang="fa-IR" sz="3400" b="1" dirty="0">
              <a:cs typeface="B Nazanin" panose="00000400000000000000" pitchFamily="2" charset="-78"/>
            </a:endParaRPr>
          </a:p>
          <a:p>
            <a:pPr algn="just" rtl="1"/>
            <a:r>
              <a:rPr lang="ar-SA" sz="3400" b="1" dirty="0">
                <a:cs typeface="B Nazanin" panose="00000400000000000000" pitchFamily="2" charset="-78"/>
              </a:rPr>
              <a:t>در این مطالعه، رضایت زناشویی و کیفیت زندگی اجتماعی از مهم‌ترین عوامل مرتبط با قصد باروری بودند؛ در حالی که وضعیت اقتصادی‌اجتماعی به‌تنهایی پیش‌بین معنادار قصد باروری نبود.</a:t>
            </a:r>
            <a:endParaRPr lang="fa-IR" sz="3400" b="1" dirty="0">
              <a:cs typeface="B Nazanin" panose="00000400000000000000" pitchFamily="2" charset="-78"/>
            </a:endParaRPr>
          </a:p>
          <a:p>
            <a:pPr algn="r" rtl="1"/>
            <a:endParaRPr lang="en-US" sz="3400" b="1" dirty="0">
              <a:cs typeface="B Nazanin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123C25-DD05-CCA4-82A5-965350449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803" y="20500774"/>
            <a:ext cx="5989503" cy="3610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9D1BE1-32D3-8078-3700-EEAF3B920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7376" y="20479189"/>
            <a:ext cx="6037428" cy="3610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20E26B-8804-A3D4-8733-8BF8F39B4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9340" y="20602476"/>
            <a:ext cx="5236634" cy="34910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ADB5F9-1CB0-BA94-937A-DFC047854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1195" y="5347251"/>
            <a:ext cx="7348727" cy="46286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AB52E4-2A4F-AB79-1444-EF9517BD01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016" y="4330942"/>
            <a:ext cx="2449597" cy="3282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D27AF7-302F-4B1D-35E0-825CBA0A08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6835" y="15205100"/>
            <a:ext cx="6948424" cy="269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18801</TotalTime>
  <Words>742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zahra forughi</cp:lastModifiedBy>
  <cp:revision>32</cp:revision>
  <dcterms:created xsi:type="dcterms:W3CDTF">2026-09-07T19:22:54Z</dcterms:created>
  <dcterms:modified xsi:type="dcterms:W3CDTF">2026-10-10T11:01:45Z</dcterms:modified>
</cp:coreProperties>
</file>