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5" d="100"/>
          <a:sy n="25" d="100"/>
        </p:scale>
        <p:origin x="5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me@domain.com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xmlns="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fa-I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اثربخشی مداخلات پیشگیری و درمان اعتیاد در روستای خسویه </a:t>
            </a:r>
            <a: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 </a:t>
            </a:r>
            <a:r>
              <a:rPr lang="fa-IR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Titr" panose="00000700000000000000" pitchFamily="2" charset="-78"/>
              </a:rPr>
              <a:t>به عنوان اولین روستای عاری از اعتیاد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xmlns="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Code: 1221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xmlns="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</a:t>
            </a:r>
            <a:r>
              <a:rPr lang="fa-IR" sz="5400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xmlns="" id="{044041E2-44E2-4EED-B6C0-FC2CE9C577D9}"/>
              </a:ext>
            </a:extLst>
          </p:cNvPr>
          <p:cNvSpPr txBox="1"/>
          <p:nvPr/>
        </p:nvSpPr>
        <p:spPr>
          <a:xfrm>
            <a:off x="9067799" y="6443399"/>
            <a:ext cx="29330101" cy="57225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effectLst/>
                <a:latin typeface="B Nazanin"/>
                <a:ea typeface="B Nazanin"/>
                <a:cs typeface="B Zar" panose="00000400000000000000"/>
              </a:rPr>
              <a:t>فریبا ارجمند</a:t>
            </a:r>
            <a:r>
              <a:rPr lang="fa-IR" sz="3200" b="1" dirty="0">
                <a:latin typeface="B Nazanin"/>
                <a:ea typeface="B Nazanin"/>
                <a:cs typeface="B Zar" panose="00000400000000000000"/>
              </a:rPr>
              <a:t>ی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fa-IR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2  Zar"/>
              </a:rPr>
              <a:t> 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  <a:p>
            <a:pPr marL="457200" marR="19050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ar-SA" sz="3200" b="1" dirty="0">
                <a:solidFill>
                  <a:srgbClr val="000000"/>
                </a:solidFill>
                <a:effectLst/>
                <a:latin typeface="Vazirmatn"/>
                <a:ea typeface="Times New Roman" panose="02020603050405020304" pitchFamily="18" charset="0"/>
                <a:cs typeface="2  Zar"/>
              </a:rPr>
              <a:t>گروه پزشکی، واحد نجف آباد، دانشگاه آزاد اسلامی، نجف آباد، ایران</a:t>
            </a:r>
            <a:endParaRPr lang="en-US" sz="3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2  Zar"/>
            </a:endParaRPr>
          </a:p>
          <a:p>
            <a:pPr marL="457200" marR="190500" indent="0" algn="just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tabLst>
                <a:tab pos="228600" algn="l"/>
              </a:tabLst>
            </a:pPr>
            <a:r>
              <a:rPr lang="fa-IR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2  Zar"/>
              </a:rPr>
              <a:t> </a:t>
            </a:r>
            <a:r>
              <a:rPr lang="fa-IR" sz="3200" b="1" dirty="0">
                <a:solidFill>
                  <a:srgbClr val="000000"/>
                </a:solidFill>
                <a:effectLst/>
                <a:latin typeface="Vazirmatn"/>
                <a:ea typeface="Calibri" panose="020F0502020204030204" pitchFamily="34" charset="0"/>
                <a:cs typeface="2  Zar"/>
              </a:rPr>
              <a:t>مرکز تحقیقات توسعه پژوهش های بالینی، واحد نجف آباد، دانشگاه آزاد اسلامی، نجف آباد، ایران</a:t>
            </a:r>
            <a:endParaRPr lang="en-U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spcBef>
                <a:spcPts val="0"/>
              </a:spcBef>
              <a:spcAft>
                <a:spcPts val="0"/>
              </a:spcAft>
            </a:pP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  <a:p>
            <a:pPr marL="0" marR="0" algn="ctr" rtl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               09133055924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 </a:t>
            </a:r>
            <a:r>
              <a:rPr lang="en-US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dr.arjmandi2010@gmail.com</a:t>
            </a:r>
            <a:endParaRPr lang="en-US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Zar" panose="00000400000000000000"/>
            </a:endParaRPr>
          </a:p>
          <a:p>
            <a:pPr algn="ctr"/>
            <a:endParaRPr lang="fa-IR" sz="32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indent="-742950" algn="ctr" rtl="1">
              <a:buAutoNum type="arabicParenBoth"/>
            </a:pPr>
            <a:endParaRPr lang="fa-IR" sz="32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 rtl="1"/>
            <a:endParaRPr lang="fa-IR" sz="32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xmlns="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xmlns="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xmlns="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xmlns="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xmlns="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گسترش مصرف مواد مخدر در ایران پیامد؛ موقعیت جغرافیایی (مسیر اصلی قاچاق مواد مخدر) و عواملی نظیر فقر، بیکاری، بی خانمانی، فروپاشی خانواده می باشد. 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گروهی بنام جمعیت احرار، در سه حوزه‌ی پیشگیری و صیانت، درمان و مطالبه‌گری؛ تحت عنوان حل مشکلات مردم به وسیله‌ی خود مردم در </a:t>
            </a:r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روستای خسویه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تشکیل و طرح روستای عاری از مواد مخدر و محرک ها را شروع کرد.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بر اساس نتایج این مطالعه، اکثر شاخص های مهم، از جمله افزایش سطح تحصیلات و شغل، کاهش طلاق و جرم و زندان بعد از انجام طرح بطور معنی داری بهتر شده است. به عبارتی طرح روستای عاری از اعتیاد می تواند تغییرات موثری در زندگی مردم ایجاد کند.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xmlns="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فهرست منابع می‌تواند فضای زیادی را اشغال کند؛ بنابراین، تنها به منابع کلیدیِ مورد استفاده در پژوهش استناد کنید. (حداکثر ۳ منبع)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xmlns="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3168" y="18314965"/>
            <a:ext cx="10058400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درمطالعه­ی حاضر شاخص­های جمعیتی، میزان سواد، بیکاری، ارتکاب جرم و زندان، بیماری­های اعصاب و روان؛ </a:t>
            </a:r>
            <a:r>
              <a:rPr lang="fa-IR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تمام افراد ساکن روستای خسویه از سال 1400 تا 1402 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بررسی و مقایسه گردید.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xmlns="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en-US" sz="3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</a:t>
            </a:r>
            <a:r>
              <a:rPr lang="ar-SA" sz="3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نسبت </a:t>
            </a:r>
            <a:r>
              <a:rPr lang="fa-IR" sz="3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افراد هرگز ازدواج نکرده، </a:t>
            </a:r>
            <a:r>
              <a:rPr lang="ar-SA" sz="3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طلاق، 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نسبت بیکاری و نسبت جرم و جنایت و زندانیان</a:t>
            </a:r>
            <a:r>
              <a:rPr lang="ar-SA" sz="3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بعد از اجرای طرح کاهش معناداری</a:t>
            </a:r>
            <a:r>
              <a:rPr lang="ar-SA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 یافت. نسبت مردان و زنان باسواد، ورود به دانشگاه ، مردان و زنان محصل، مردان و زنان شاغل بعد از اجرای طرح بطور معناداری افزایش یافت. نسبت باروری کلی، مرگ و میر، خودکشی، دیگرکشی و بیماریهای اعصاب و روان؛ بعد از اجرای </a:t>
            </a:r>
            <a:r>
              <a:rPr lang="ar-SA" sz="3200" spc="-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B Zar" panose="00000400000000000000"/>
              </a:rPr>
              <a:t>طرح تفاوت معناداری نداشت.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675" y="5214674"/>
            <a:ext cx="2170860" cy="245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223</TotalTime>
  <Words>303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5" baseType="lpstr">
      <vt:lpstr>2  Zar</vt:lpstr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Sauce Bold</vt:lpstr>
      <vt:lpstr>Times New Roman</vt:lpstr>
      <vt:lpstr>Times New Roman Bold</vt:lpstr>
      <vt:lpstr>Vazirmatn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Shariati</cp:lastModifiedBy>
  <cp:revision>35</cp:revision>
  <dcterms:created xsi:type="dcterms:W3CDTF">2026-09-07T19:22:54Z</dcterms:created>
  <dcterms:modified xsi:type="dcterms:W3CDTF">2026-10-05T08:33:29Z</dcterms:modified>
</cp:coreProperties>
</file>