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256" r:id="rId2"/>
  </p:sldIdLst>
  <p:sldSz cx="43526075" cy="24414163"/>
  <p:notesSz cx="9144000" cy="6858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4995" autoAdjust="0"/>
    <p:restoredTop sz="94660"/>
  </p:normalViewPr>
  <p:slideViewPr>
    <p:cSldViewPr snapToGrid="0">
      <p:cViewPr varScale="1">
        <p:scale>
          <a:sx n="20" d="100"/>
          <a:sy n="20" d="100"/>
        </p:scale>
        <p:origin x="708" y="24"/>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3"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tableStyles" Target="tableStyles.xml"/><Relationship Id="rId5" Type="http://schemas.openxmlformats.org/officeDocument/2006/relationships/theme" Target="theme/theme1.xml"/><Relationship Id="rId4"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5440760" y="3995560"/>
            <a:ext cx="32644556" cy="8499746"/>
          </a:xfrm>
        </p:spPr>
        <p:txBody>
          <a:bodyPr anchor="b"/>
          <a:lstStyle>
            <a:lvl1pPr algn="ctr">
              <a:defRPr sz="21360"/>
            </a:lvl1pPr>
          </a:lstStyle>
          <a:p>
            <a:r>
              <a:rPr lang="en-US"/>
              <a:t>Click to edit Master title style</a:t>
            </a:r>
            <a:endParaRPr lang="en-US" dirty="0"/>
          </a:p>
        </p:txBody>
      </p:sp>
      <p:sp>
        <p:nvSpPr>
          <p:cNvPr id="3" name="Subtitle 2"/>
          <p:cNvSpPr>
            <a:spLocks noGrp="1"/>
          </p:cNvSpPr>
          <p:nvPr>
            <p:ph type="subTitle" idx="1"/>
          </p:nvPr>
        </p:nvSpPr>
        <p:spPr>
          <a:xfrm>
            <a:off x="5440760" y="12823089"/>
            <a:ext cx="32644556" cy="5894436"/>
          </a:xfrm>
        </p:spPr>
        <p:txBody>
          <a:bodyPr/>
          <a:lstStyle>
            <a:lvl1pPr marL="0" indent="0" algn="ctr">
              <a:buNone/>
              <a:defRPr sz="8544"/>
            </a:lvl1pPr>
            <a:lvl2pPr marL="1627632" indent="0" algn="ctr">
              <a:buNone/>
              <a:defRPr sz="7120"/>
            </a:lvl2pPr>
            <a:lvl3pPr marL="3255264" indent="0" algn="ctr">
              <a:buNone/>
              <a:defRPr sz="6408"/>
            </a:lvl3pPr>
            <a:lvl4pPr marL="4882896" indent="0" algn="ctr">
              <a:buNone/>
              <a:defRPr sz="5696"/>
            </a:lvl4pPr>
            <a:lvl5pPr marL="6510528" indent="0" algn="ctr">
              <a:buNone/>
              <a:defRPr sz="5696"/>
            </a:lvl5pPr>
            <a:lvl6pPr marL="8138160" indent="0" algn="ctr">
              <a:buNone/>
              <a:defRPr sz="5696"/>
            </a:lvl6pPr>
            <a:lvl7pPr marL="9765792" indent="0" algn="ctr">
              <a:buNone/>
              <a:defRPr sz="5696"/>
            </a:lvl7pPr>
            <a:lvl8pPr marL="11393424" indent="0" algn="ctr">
              <a:buNone/>
              <a:defRPr sz="5696"/>
            </a:lvl8pPr>
            <a:lvl9pPr marL="13021056" indent="0" algn="ctr">
              <a:buNone/>
              <a:defRPr sz="5696"/>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64A1EDF1-D5E0-41F8-B8A2-9EB19AE0DE91}" type="datetimeFigureOut">
              <a:rPr lang="en-US" smtClean="0"/>
              <a:t>10/12/2026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EA12D7B-8FA4-4F4F-A396-2BCF30439BCF}" type="slidenum">
              <a:rPr lang="en-US" smtClean="0"/>
              <a:t>‹#›</a:t>
            </a:fld>
            <a:endParaRPr lang="en-US"/>
          </a:p>
        </p:txBody>
      </p:sp>
    </p:spTree>
    <p:extLst>
      <p:ext uri="{BB962C8B-B14F-4D97-AF65-F5344CB8AC3E}">
        <p14:creationId xmlns:p14="http://schemas.microsoft.com/office/powerpoint/2010/main" val="46647157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64A1EDF1-D5E0-41F8-B8A2-9EB19AE0DE91}" type="datetimeFigureOut">
              <a:rPr lang="en-US" smtClean="0"/>
              <a:t>10/12/2026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EA12D7B-8FA4-4F4F-A396-2BCF30439BCF}" type="slidenum">
              <a:rPr lang="en-US" smtClean="0"/>
              <a:t>‹#›</a:t>
            </a:fld>
            <a:endParaRPr lang="en-US"/>
          </a:p>
        </p:txBody>
      </p:sp>
    </p:spTree>
    <p:extLst>
      <p:ext uri="{BB962C8B-B14F-4D97-AF65-F5344CB8AC3E}">
        <p14:creationId xmlns:p14="http://schemas.microsoft.com/office/powerpoint/2010/main" val="127015697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2969748" y="6086590"/>
            <a:ext cx="37541240" cy="10155612"/>
          </a:xfrm>
        </p:spPr>
        <p:txBody>
          <a:bodyPr anchor="b"/>
          <a:lstStyle>
            <a:lvl1pPr>
              <a:defRPr sz="21360"/>
            </a:lvl1pPr>
          </a:lstStyle>
          <a:p>
            <a:r>
              <a:rPr lang="en-US"/>
              <a:t>Click to edit Master title style</a:t>
            </a:r>
            <a:endParaRPr lang="en-US" dirty="0"/>
          </a:p>
        </p:txBody>
      </p:sp>
      <p:sp>
        <p:nvSpPr>
          <p:cNvPr id="3" name="Text Placeholder 2"/>
          <p:cNvSpPr>
            <a:spLocks noGrp="1"/>
          </p:cNvSpPr>
          <p:nvPr>
            <p:ph type="body" idx="1"/>
          </p:nvPr>
        </p:nvSpPr>
        <p:spPr>
          <a:xfrm>
            <a:off x="2969748" y="16338278"/>
            <a:ext cx="37541240" cy="5340596"/>
          </a:xfrm>
        </p:spPr>
        <p:txBody>
          <a:bodyPr/>
          <a:lstStyle>
            <a:lvl1pPr marL="0" indent="0">
              <a:buNone/>
              <a:defRPr sz="8544">
                <a:solidFill>
                  <a:schemeClr val="tx1">
                    <a:tint val="75000"/>
                  </a:schemeClr>
                </a:solidFill>
              </a:defRPr>
            </a:lvl1pPr>
            <a:lvl2pPr marL="1627632" indent="0">
              <a:buNone/>
              <a:defRPr sz="7120">
                <a:solidFill>
                  <a:schemeClr val="tx1">
                    <a:tint val="75000"/>
                  </a:schemeClr>
                </a:solidFill>
              </a:defRPr>
            </a:lvl2pPr>
            <a:lvl3pPr marL="3255264" indent="0">
              <a:buNone/>
              <a:defRPr sz="6408">
                <a:solidFill>
                  <a:schemeClr val="tx1">
                    <a:tint val="75000"/>
                  </a:schemeClr>
                </a:solidFill>
              </a:defRPr>
            </a:lvl3pPr>
            <a:lvl4pPr marL="4882896" indent="0">
              <a:buNone/>
              <a:defRPr sz="5696">
                <a:solidFill>
                  <a:schemeClr val="tx1">
                    <a:tint val="75000"/>
                  </a:schemeClr>
                </a:solidFill>
              </a:defRPr>
            </a:lvl4pPr>
            <a:lvl5pPr marL="6510528" indent="0">
              <a:buNone/>
              <a:defRPr sz="5696">
                <a:solidFill>
                  <a:schemeClr val="tx1">
                    <a:tint val="75000"/>
                  </a:schemeClr>
                </a:solidFill>
              </a:defRPr>
            </a:lvl5pPr>
            <a:lvl6pPr marL="8138160" indent="0">
              <a:buNone/>
              <a:defRPr sz="5696">
                <a:solidFill>
                  <a:schemeClr val="tx1">
                    <a:tint val="75000"/>
                  </a:schemeClr>
                </a:solidFill>
              </a:defRPr>
            </a:lvl6pPr>
            <a:lvl7pPr marL="9765792" indent="0">
              <a:buNone/>
              <a:defRPr sz="5696">
                <a:solidFill>
                  <a:schemeClr val="tx1">
                    <a:tint val="75000"/>
                  </a:schemeClr>
                </a:solidFill>
              </a:defRPr>
            </a:lvl7pPr>
            <a:lvl8pPr marL="11393424" indent="0">
              <a:buNone/>
              <a:defRPr sz="5696">
                <a:solidFill>
                  <a:schemeClr val="tx1">
                    <a:tint val="75000"/>
                  </a:schemeClr>
                </a:solidFill>
              </a:defRPr>
            </a:lvl8pPr>
            <a:lvl9pPr marL="13021056" indent="0">
              <a:buNone/>
              <a:defRPr sz="5696">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64A1EDF1-D5E0-41F8-B8A2-9EB19AE0DE91}" type="datetimeFigureOut">
              <a:rPr lang="en-US" smtClean="0"/>
              <a:t>10/12/2026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EA12D7B-8FA4-4F4F-A396-2BCF30439BCF}" type="slidenum">
              <a:rPr lang="en-US" smtClean="0"/>
              <a:t>‹#›</a:t>
            </a:fld>
            <a:endParaRPr lang="en-US"/>
          </a:p>
        </p:txBody>
      </p:sp>
    </p:spTree>
    <p:extLst>
      <p:ext uri="{BB962C8B-B14F-4D97-AF65-F5344CB8AC3E}">
        <p14:creationId xmlns:p14="http://schemas.microsoft.com/office/powerpoint/2010/main" val="332616090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2992418" y="6499141"/>
            <a:ext cx="18498582" cy="1549056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22035075" y="6499141"/>
            <a:ext cx="18498582" cy="1549056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64A1EDF1-D5E0-41F8-B8A2-9EB19AE0DE91}" type="datetimeFigureOut">
              <a:rPr lang="en-US" smtClean="0"/>
              <a:t>10/12/2026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EA12D7B-8FA4-4F4F-A396-2BCF30439BCF}" type="slidenum">
              <a:rPr lang="en-US" smtClean="0"/>
              <a:t>‹#›</a:t>
            </a:fld>
            <a:endParaRPr lang="en-US"/>
          </a:p>
        </p:txBody>
      </p:sp>
    </p:spTree>
    <p:extLst>
      <p:ext uri="{BB962C8B-B14F-4D97-AF65-F5344CB8AC3E}">
        <p14:creationId xmlns:p14="http://schemas.microsoft.com/office/powerpoint/2010/main" val="230583896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2998087" y="1299830"/>
            <a:ext cx="37541240" cy="4718943"/>
          </a:xfrm>
        </p:spPr>
        <p:txBody>
          <a:bodyPr/>
          <a:lstStyle/>
          <a:p>
            <a:r>
              <a:rPr lang="en-US"/>
              <a:t>Click to edit Master title style</a:t>
            </a:r>
            <a:endParaRPr lang="en-US" dirty="0"/>
          </a:p>
        </p:txBody>
      </p:sp>
      <p:sp>
        <p:nvSpPr>
          <p:cNvPr id="3" name="Text Placeholder 2"/>
          <p:cNvSpPr>
            <a:spLocks noGrp="1"/>
          </p:cNvSpPr>
          <p:nvPr>
            <p:ph type="body" idx="1"/>
          </p:nvPr>
        </p:nvSpPr>
        <p:spPr>
          <a:xfrm>
            <a:off x="2998089" y="5984862"/>
            <a:ext cx="18413568" cy="2933089"/>
          </a:xfrm>
        </p:spPr>
        <p:txBody>
          <a:bodyPr anchor="b"/>
          <a:lstStyle>
            <a:lvl1pPr marL="0" indent="0">
              <a:buNone/>
              <a:defRPr sz="8544" b="1"/>
            </a:lvl1pPr>
            <a:lvl2pPr marL="1627632" indent="0">
              <a:buNone/>
              <a:defRPr sz="7120" b="1"/>
            </a:lvl2pPr>
            <a:lvl3pPr marL="3255264" indent="0">
              <a:buNone/>
              <a:defRPr sz="6408" b="1"/>
            </a:lvl3pPr>
            <a:lvl4pPr marL="4882896" indent="0">
              <a:buNone/>
              <a:defRPr sz="5696" b="1"/>
            </a:lvl4pPr>
            <a:lvl5pPr marL="6510528" indent="0">
              <a:buNone/>
              <a:defRPr sz="5696" b="1"/>
            </a:lvl5pPr>
            <a:lvl6pPr marL="8138160" indent="0">
              <a:buNone/>
              <a:defRPr sz="5696" b="1"/>
            </a:lvl6pPr>
            <a:lvl7pPr marL="9765792" indent="0">
              <a:buNone/>
              <a:defRPr sz="5696" b="1"/>
            </a:lvl7pPr>
            <a:lvl8pPr marL="11393424" indent="0">
              <a:buNone/>
              <a:defRPr sz="5696" b="1"/>
            </a:lvl8pPr>
            <a:lvl9pPr marL="13021056" indent="0">
              <a:buNone/>
              <a:defRPr sz="5696" b="1"/>
            </a:lvl9pPr>
          </a:lstStyle>
          <a:p>
            <a:pPr lvl="0"/>
            <a:r>
              <a:rPr lang="en-US"/>
              <a:t>Click to edit Master text styles</a:t>
            </a:r>
          </a:p>
        </p:txBody>
      </p:sp>
      <p:sp>
        <p:nvSpPr>
          <p:cNvPr id="4" name="Content Placeholder 3"/>
          <p:cNvSpPr>
            <a:spLocks noGrp="1"/>
          </p:cNvSpPr>
          <p:nvPr>
            <p:ph sz="half" idx="2"/>
          </p:nvPr>
        </p:nvSpPr>
        <p:spPr>
          <a:xfrm>
            <a:off x="2998089" y="8917951"/>
            <a:ext cx="18413568" cy="1311696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22035076" y="5984862"/>
            <a:ext cx="18504251" cy="2933089"/>
          </a:xfrm>
        </p:spPr>
        <p:txBody>
          <a:bodyPr anchor="b"/>
          <a:lstStyle>
            <a:lvl1pPr marL="0" indent="0">
              <a:buNone/>
              <a:defRPr sz="8544" b="1"/>
            </a:lvl1pPr>
            <a:lvl2pPr marL="1627632" indent="0">
              <a:buNone/>
              <a:defRPr sz="7120" b="1"/>
            </a:lvl2pPr>
            <a:lvl3pPr marL="3255264" indent="0">
              <a:buNone/>
              <a:defRPr sz="6408" b="1"/>
            </a:lvl3pPr>
            <a:lvl4pPr marL="4882896" indent="0">
              <a:buNone/>
              <a:defRPr sz="5696" b="1"/>
            </a:lvl4pPr>
            <a:lvl5pPr marL="6510528" indent="0">
              <a:buNone/>
              <a:defRPr sz="5696" b="1"/>
            </a:lvl5pPr>
            <a:lvl6pPr marL="8138160" indent="0">
              <a:buNone/>
              <a:defRPr sz="5696" b="1"/>
            </a:lvl6pPr>
            <a:lvl7pPr marL="9765792" indent="0">
              <a:buNone/>
              <a:defRPr sz="5696" b="1"/>
            </a:lvl7pPr>
            <a:lvl8pPr marL="11393424" indent="0">
              <a:buNone/>
              <a:defRPr sz="5696" b="1"/>
            </a:lvl8pPr>
            <a:lvl9pPr marL="13021056" indent="0">
              <a:buNone/>
              <a:defRPr sz="5696" b="1"/>
            </a:lvl9pPr>
          </a:lstStyle>
          <a:p>
            <a:pPr lvl="0"/>
            <a:r>
              <a:rPr lang="en-US"/>
              <a:t>Click to edit Master text styles</a:t>
            </a:r>
          </a:p>
        </p:txBody>
      </p:sp>
      <p:sp>
        <p:nvSpPr>
          <p:cNvPr id="6" name="Content Placeholder 5"/>
          <p:cNvSpPr>
            <a:spLocks noGrp="1"/>
          </p:cNvSpPr>
          <p:nvPr>
            <p:ph sz="quarter" idx="4"/>
          </p:nvPr>
        </p:nvSpPr>
        <p:spPr>
          <a:xfrm>
            <a:off x="22035076" y="8917951"/>
            <a:ext cx="18504251" cy="1311696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64A1EDF1-D5E0-41F8-B8A2-9EB19AE0DE91}" type="datetimeFigureOut">
              <a:rPr lang="en-US" smtClean="0"/>
              <a:t>10/12/2026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4EA12D7B-8FA4-4F4F-A396-2BCF30439BCF}" type="slidenum">
              <a:rPr lang="en-US" smtClean="0"/>
              <a:t>‹#›</a:t>
            </a:fld>
            <a:endParaRPr lang="en-US"/>
          </a:p>
        </p:txBody>
      </p:sp>
    </p:spTree>
    <p:extLst>
      <p:ext uri="{BB962C8B-B14F-4D97-AF65-F5344CB8AC3E}">
        <p14:creationId xmlns:p14="http://schemas.microsoft.com/office/powerpoint/2010/main" val="79444960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64A1EDF1-D5E0-41F8-B8A2-9EB19AE0DE91}" type="datetimeFigureOut">
              <a:rPr lang="en-US" smtClean="0"/>
              <a:t>10/12/2026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4EA12D7B-8FA4-4F4F-A396-2BCF30439BCF}" type="slidenum">
              <a:rPr lang="en-US" smtClean="0"/>
              <a:t>‹#›</a:t>
            </a:fld>
            <a:endParaRPr lang="en-US"/>
          </a:p>
        </p:txBody>
      </p:sp>
    </p:spTree>
    <p:extLst>
      <p:ext uri="{BB962C8B-B14F-4D97-AF65-F5344CB8AC3E}">
        <p14:creationId xmlns:p14="http://schemas.microsoft.com/office/powerpoint/2010/main" val="374560463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64A1EDF1-D5E0-41F8-B8A2-9EB19AE0DE91}" type="datetimeFigureOut">
              <a:rPr lang="en-US" smtClean="0"/>
              <a:t>10/12/2026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4EA12D7B-8FA4-4F4F-A396-2BCF30439BCF}" type="slidenum">
              <a:rPr lang="en-US" smtClean="0"/>
              <a:t>‹#›</a:t>
            </a:fld>
            <a:endParaRPr lang="en-US"/>
          </a:p>
        </p:txBody>
      </p:sp>
    </p:spTree>
    <p:extLst>
      <p:ext uri="{BB962C8B-B14F-4D97-AF65-F5344CB8AC3E}">
        <p14:creationId xmlns:p14="http://schemas.microsoft.com/office/powerpoint/2010/main" val="400868432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998089" y="1627611"/>
            <a:ext cx="14038291" cy="5696638"/>
          </a:xfrm>
        </p:spPr>
        <p:txBody>
          <a:bodyPr anchor="b"/>
          <a:lstStyle>
            <a:lvl1pPr>
              <a:defRPr sz="11392"/>
            </a:lvl1pPr>
          </a:lstStyle>
          <a:p>
            <a:r>
              <a:rPr lang="en-US"/>
              <a:t>Click to edit Master title style</a:t>
            </a:r>
            <a:endParaRPr lang="en-US" dirty="0"/>
          </a:p>
        </p:txBody>
      </p:sp>
      <p:sp>
        <p:nvSpPr>
          <p:cNvPr id="3" name="Content Placeholder 2"/>
          <p:cNvSpPr>
            <a:spLocks noGrp="1"/>
          </p:cNvSpPr>
          <p:nvPr>
            <p:ph idx="1"/>
          </p:nvPr>
        </p:nvSpPr>
        <p:spPr>
          <a:xfrm>
            <a:off x="18504251" y="3515189"/>
            <a:ext cx="22035075" cy="17349880"/>
          </a:xfrm>
        </p:spPr>
        <p:txBody>
          <a:bodyPr/>
          <a:lstStyle>
            <a:lvl1pPr>
              <a:defRPr sz="11392"/>
            </a:lvl1pPr>
            <a:lvl2pPr>
              <a:defRPr sz="9968"/>
            </a:lvl2pPr>
            <a:lvl3pPr>
              <a:defRPr sz="8544"/>
            </a:lvl3pPr>
            <a:lvl4pPr>
              <a:defRPr sz="7120"/>
            </a:lvl4pPr>
            <a:lvl5pPr>
              <a:defRPr sz="7120"/>
            </a:lvl5pPr>
            <a:lvl6pPr>
              <a:defRPr sz="7120"/>
            </a:lvl6pPr>
            <a:lvl7pPr>
              <a:defRPr sz="7120"/>
            </a:lvl7pPr>
            <a:lvl8pPr>
              <a:defRPr sz="7120"/>
            </a:lvl8pPr>
            <a:lvl9pPr>
              <a:defRPr sz="712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2998089" y="7324249"/>
            <a:ext cx="14038291" cy="13569077"/>
          </a:xfrm>
        </p:spPr>
        <p:txBody>
          <a:bodyPr/>
          <a:lstStyle>
            <a:lvl1pPr marL="0" indent="0">
              <a:buNone/>
              <a:defRPr sz="5696"/>
            </a:lvl1pPr>
            <a:lvl2pPr marL="1627632" indent="0">
              <a:buNone/>
              <a:defRPr sz="4984"/>
            </a:lvl2pPr>
            <a:lvl3pPr marL="3255264" indent="0">
              <a:buNone/>
              <a:defRPr sz="4272"/>
            </a:lvl3pPr>
            <a:lvl4pPr marL="4882896" indent="0">
              <a:buNone/>
              <a:defRPr sz="3560"/>
            </a:lvl4pPr>
            <a:lvl5pPr marL="6510528" indent="0">
              <a:buNone/>
              <a:defRPr sz="3560"/>
            </a:lvl5pPr>
            <a:lvl6pPr marL="8138160" indent="0">
              <a:buNone/>
              <a:defRPr sz="3560"/>
            </a:lvl6pPr>
            <a:lvl7pPr marL="9765792" indent="0">
              <a:buNone/>
              <a:defRPr sz="3560"/>
            </a:lvl7pPr>
            <a:lvl8pPr marL="11393424" indent="0">
              <a:buNone/>
              <a:defRPr sz="3560"/>
            </a:lvl8pPr>
            <a:lvl9pPr marL="13021056" indent="0">
              <a:buNone/>
              <a:defRPr sz="3560"/>
            </a:lvl9pPr>
          </a:lstStyle>
          <a:p>
            <a:pPr lvl="0"/>
            <a:r>
              <a:rPr lang="en-US"/>
              <a:t>Click to edit Master text styles</a:t>
            </a:r>
          </a:p>
        </p:txBody>
      </p:sp>
      <p:sp>
        <p:nvSpPr>
          <p:cNvPr id="5" name="Date Placeholder 4"/>
          <p:cNvSpPr>
            <a:spLocks noGrp="1"/>
          </p:cNvSpPr>
          <p:nvPr>
            <p:ph type="dt" sz="half" idx="10"/>
          </p:nvPr>
        </p:nvSpPr>
        <p:spPr/>
        <p:txBody>
          <a:bodyPr/>
          <a:lstStyle/>
          <a:p>
            <a:fld id="{64A1EDF1-D5E0-41F8-B8A2-9EB19AE0DE91}" type="datetimeFigureOut">
              <a:rPr lang="en-US" smtClean="0"/>
              <a:t>10/12/2026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EA12D7B-8FA4-4F4F-A396-2BCF30439BCF}" type="slidenum">
              <a:rPr lang="en-US" smtClean="0"/>
              <a:t>‹#›</a:t>
            </a:fld>
            <a:endParaRPr lang="en-US"/>
          </a:p>
        </p:txBody>
      </p:sp>
    </p:spTree>
    <p:extLst>
      <p:ext uri="{BB962C8B-B14F-4D97-AF65-F5344CB8AC3E}">
        <p14:creationId xmlns:p14="http://schemas.microsoft.com/office/powerpoint/2010/main" val="33792811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998089" y="1627611"/>
            <a:ext cx="14038291" cy="5696638"/>
          </a:xfrm>
        </p:spPr>
        <p:txBody>
          <a:bodyPr anchor="b"/>
          <a:lstStyle>
            <a:lvl1pPr>
              <a:defRPr sz="11392"/>
            </a:lvl1pPr>
          </a:lstStyle>
          <a:p>
            <a:r>
              <a:rPr lang="en-US"/>
              <a:t>Click to edit Master title style</a:t>
            </a:r>
            <a:endParaRPr lang="en-US" dirty="0"/>
          </a:p>
        </p:txBody>
      </p:sp>
      <p:sp>
        <p:nvSpPr>
          <p:cNvPr id="3" name="Picture Placeholder 2"/>
          <p:cNvSpPr>
            <a:spLocks noGrp="1" noChangeAspect="1"/>
          </p:cNvSpPr>
          <p:nvPr>
            <p:ph type="pic" idx="1"/>
          </p:nvPr>
        </p:nvSpPr>
        <p:spPr>
          <a:xfrm>
            <a:off x="18504251" y="3515189"/>
            <a:ext cx="22035075" cy="17349880"/>
          </a:xfrm>
        </p:spPr>
        <p:txBody>
          <a:bodyPr anchor="t"/>
          <a:lstStyle>
            <a:lvl1pPr marL="0" indent="0">
              <a:buNone/>
              <a:defRPr sz="11392"/>
            </a:lvl1pPr>
            <a:lvl2pPr marL="1627632" indent="0">
              <a:buNone/>
              <a:defRPr sz="9968"/>
            </a:lvl2pPr>
            <a:lvl3pPr marL="3255264" indent="0">
              <a:buNone/>
              <a:defRPr sz="8544"/>
            </a:lvl3pPr>
            <a:lvl4pPr marL="4882896" indent="0">
              <a:buNone/>
              <a:defRPr sz="7120"/>
            </a:lvl4pPr>
            <a:lvl5pPr marL="6510528" indent="0">
              <a:buNone/>
              <a:defRPr sz="7120"/>
            </a:lvl5pPr>
            <a:lvl6pPr marL="8138160" indent="0">
              <a:buNone/>
              <a:defRPr sz="7120"/>
            </a:lvl6pPr>
            <a:lvl7pPr marL="9765792" indent="0">
              <a:buNone/>
              <a:defRPr sz="7120"/>
            </a:lvl7pPr>
            <a:lvl8pPr marL="11393424" indent="0">
              <a:buNone/>
              <a:defRPr sz="7120"/>
            </a:lvl8pPr>
            <a:lvl9pPr marL="13021056" indent="0">
              <a:buNone/>
              <a:defRPr sz="7120"/>
            </a:lvl9pPr>
          </a:lstStyle>
          <a:p>
            <a:r>
              <a:rPr lang="en-US"/>
              <a:t>Click icon to add picture</a:t>
            </a:r>
            <a:endParaRPr lang="en-US" dirty="0"/>
          </a:p>
        </p:txBody>
      </p:sp>
      <p:sp>
        <p:nvSpPr>
          <p:cNvPr id="4" name="Text Placeholder 3"/>
          <p:cNvSpPr>
            <a:spLocks noGrp="1"/>
          </p:cNvSpPr>
          <p:nvPr>
            <p:ph type="body" sz="half" idx="2"/>
          </p:nvPr>
        </p:nvSpPr>
        <p:spPr>
          <a:xfrm>
            <a:off x="2998089" y="7324249"/>
            <a:ext cx="14038291" cy="13569077"/>
          </a:xfrm>
        </p:spPr>
        <p:txBody>
          <a:bodyPr/>
          <a:lstStyle>
            <a:lvl1pPr marL="0" indent="0">
              <a:buNone/>
              <a:defRPr sz="5696"/>
            </a:lvl1pPr>
            <a:lvl2pPr marL="1627632" indent="0">
              <a:buNone/>
              <a:defRPr sz="4984"/>
            </a:lvl2pPr>
            <a:lvl3pPr marL="3255264" indent="0">
              <a:buNone/>
              <a:defRPr sz="4272"/>
            </a:lvl3pPr>
            <a:lvl4pPr marL="4882896" indent="0">
              <a:buNone/>
              <a:defRPr sz="3560"/>
            </a:lvl4pPr>
            <a:lvl5pPr marL="6510528" indent="0">
              <a:buNone/>
              <a:defRPr sz="3560"/>
            </a:lvl5pPr>
            <a:lvl6pPr marL="8138160" indent="0">
              <a:buNone/>
              <a:defRPr sz="3560"/>
            </a:lvl6pPr>
            <a:lvl7pPr marL="9765792" indent="0">
              <a:buNone/>
              <a:defRPr sz="3560"/>
            </a:lvl7pPr>
            <a:lvl8pPr marL="11393424" indent="0">
              <a:buNone/>
              <a:defRPr sz="3560"/>
            </a:lvl8pPr>
            <a:lvl9pPr marL="13021056" indent="0">
              <a:buNone/>
              <a:defRPr sz="3560"/>
            </a:lvl9pPr>
          </a:lstStyle>
          <a:p>
            <a:pPr lvl="0"/>
            <a:r>
              <a:rPr lang="en-US"/>
              <a:t>Click to edit Master text styles</a:t>
            </a:r>
          </a:p>
        </p:txBody>
      </p:sp>
      <p:sp>
        <p:nvSpPr>
          <p:cNvPr id="5" name="Date Placeholder 4"/>
          <p:cNvSpPr>
            <a:spLocks noGrp="1"/>
          </p:cNvSpPr>
          <p:nvPr>
            <p:ph type="dt" sz="half" idx="10"/>
          </p:nvPr>
        </p:nvSpPr>
        <p:spPr/>
        <p:txBody>
          <a:bodyPr/>
          <a:lstStyle/>
          <a:p>
            <a:fld id="{64A1EDF1-D5E0-41F8-B8A2-9EB19AE0DE91}" type="datetimeFigureOut">
              <a:rPr lang="en-US" smtClean="0"/>
              <a:t>10/12/2026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EA12D7B-8FA4-4F4F-A396-2BCF30439BCF}" type="slidenum">
              <a:rPr lang="en-US" smtClean="0"/>
              <a:t>‹#›</a:t>
            </a:fld>
            <a:endParaRPr lang="en-US"/>
          </a:p>
        </p:txBody>
      </p:sp>
    </p:spTree>
    <p:extLst>
      <p:ext uri="{BB962C8B-B14F-4D97-AF65-F5344CB8AC3E}">
        <p14:creationId xmlns:p14="http://schemas.microsoft.com/office/powerpoint/2010/main" val="329254076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64A1EDF1-D5E0-41F8-B8A2-9EB19AE0DE91}" type="datetimeFigureOut">
              <a:rPr lang="en-US" smtClean="0"/>
              <a:t>10/12/2026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EA12D7B-8FA4-4F4F-A396-2BCF30439BCF}" type="slidenum">
              <a:rPr lang="en-US" smtClean="0"/>
              <a:t>‹#›</a:t>
            </a:fld>
            <a:endParaRPr lang="en-US"/>
          </a:p>
        </p:txBody>
      </p:sp>
    </p:spTree>
    <p:extLst>
      <p:ext uri="{BB962C8B-B14F-4D97-AF65-F5344CB8AC3E}">
        <p14:creationId xmlns:p14="http://schemas.microsoft.com/office/powerpoint/2010/main" val="65713745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31148347" y="1299828"/>
            <a:ext cx="9385310" cy="20689875"/>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2992418" y="1299828"/>
            <a:ext cx="27611854" cy="2068987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64A1EDF1-D5E0-41F8-B8A2-9EB19AE0DE91}" type="datetimeFigureOut">
              <a:rPr lang="en-US" smtClean="0"/>
              <a:t>10/12/2026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EA12D7B-8FA4-4F4F-A396-2BCF30439BCF}" type="slidenum">
              <a:rPr lang="en-US" smtClean="0"/>
              <a:t>‹#›</a:t>
            </a:fld>
            <a:endParaRPr lang="en-US"/>
          </a:p>
        </p:txBody>
      </p:sp>
    </p:spTree>
    <p:extLst>
      <p:ext uri="{BB962C8B-B14F-4D97-AF65-F5344CB8AC3E}">
        <p14:creationId xmlns:p14="http://schemas.microsoft.com/office/powerpoint/2010/main" val="393590733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2992418" y="1299830"/>
            <a:ext cx="37541240" cy="471894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2992418" y="6499141"/>
            <a:ext cx="37541240" cy="15490562"/>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2992418" y="22628314"/>
            <a:ext cx="9793367" cy="1299828"/>
          </a:xfrm>
          <a:prstGeom prst="rect">
            <a:avLst/>
          </a:prstGeom>
        </p:spPr>
        <p:txBody>
          <a:bodyPr vert="horz" lIns="91440" tIns="45720" rIns="91440" bIns="45720" rtlCol="0" anchor="ctr"/>
          <a:lstStyle>
            <a:lvl1pPr algn="l">
              <a:defRPr sz="4272">
                <a:solidFill>
                  <a:schemeClr val="tx1">
                    <a:tint val="75000"/>
                  </a:schemeClr>
                </a:solidFill>
              </a:defRPr>
            </a:lvl1pPr>
          </a:lstStyle>
          <a:p>
            <a:fld id="{64A1EDF1-D5E0-41F8-B8A2-9EB19AE0DE91}" type="datetimeFigureOut">
              <a:rPr lang="en-US" smtClean="0"/>
              <a:t>10/12/2026</a:t>
            </a:fld>
            <a:endParaRPr lang="en-US"/>
          </a:p>
        </p:txBody>
      </p:sp>
      <p:sp>
        <p:nvSpPr>
          <p:cNvPr id="5" name="Footer Placeholder 4"/>
          <p:cNvSpPr>
            <a:spLocks noGrp="1"/>
          </p:cNvSpPr>
          <p:nvPr>
            <p:ph type="ftr" sz="quarter" idx="3"/>
          </p:nvPr>
        </p:nvSpPr>
        <p:spPr>
          <a:xfrm>
            <a:off x="14418013" y="22628314"/>
            <a:ext cx="14690050" cy="1299828"/>
          </a:xfrm>
          <a:prstGeom prst="rect">
            <a:avLst/>
          </a:prstGeom>
        </p:spPr>
        <p:txBody>
          <a:bodyPr vert="horz" lIns="91440" tIns="45720" rIns="91440" bIns="45720" rtlCol="0" anchor="ctr"/>
          <a:lstStyle>
            <a:lvl1pPr algn="ctr">
              <a:defRPr sz="4272">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30740290" y="22628314"/>
            <a:ext cx="9793367" cy="1299828"/>
          </a:xfrm>
          <a:prstGeom prst="rect">
            <a:avLst/>
          </a:prstGeom>
        </p:spPr>
        <p:txBody>
          <a:bodyPr vert="horz" lIns="91440" tIns="45720" rIns="91440" bIns="45720" rtlCol="0" anchor="ctr"/>
          <a:lstStyle>
            <a:lvl1pPr algn="r">
              <a:defRPr sz="4272">
                <a:solidFill>
                  <a:schemeClr val="tx1">
                    <a:tint val="75000"/>
                  </a:schemeClr>
                </a:solidFill>
              </a:defRPr>
            </a:lvl1pPr>
          </a:lstStyle>
          <a:p>
            <a:fld id="{4EA12D7B-8FA4-4F4F-A396-2BCF30439BCF}" type="slidenum">
              <a:rPr lang="en-US" smtClean="0"/>
              <a:t>‹#›</a:t>
            </a:fld>
            <a:endParaRPr lang="en-US"/>
          </a:p>
        </p:txBody>
      </p:sp>
    </p:spTree>
    <p:extLst>
      <p:ext uri="{BB962C8B-B14F-4D97-AF65-F5344CB8AC3E}">
        <p14:creationId xmlns:p14="http://schemas.microsoft.com/office/powerpoint/2010/main" val="2887992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3255264" rtl="0" eaLnBrk="1" latinLnBrk="0" hangingPunct="1">
        <a:lnSpc>
          <a:spcPct val="90000"/>
        </a:lnSpc>
        <a:spcBef>
          <a:spcPct val="0"/>
        </a:spcBef>
        <a:buNone/>
        <a:defRPr sz="15664" kern="1200">
          <a:solidFill>
            <a:schemeClr val="tx1"/>
          </a:solidFill>
          <a:latin typeface="+mj-lt"/>
          <a:ea typeface="+mj-ea"/>
          <a:cs typeface="+mj-cs"/>
        </a:defRPr>
      </a:lvl1pPr>
    </p:titleStyle>
    <p:bodyStyle>
      <a:lvl1pPr marL="813816" indent="-813816" algn="l" defTabSz="3255264" rtl="0" eaLnBrk="1" latinLnBrk="0" hangingPunct="1">
        <a:lnSpc>
          <a:spcPct val="90000"/>
        </a:lnSpc>
        <a:spcBef>
          <a:spcPts val="3560"/>
        </a:spcBef>
        <a:buFont typeface="Arial" panose="020B0604020202020204" pitchFamily="34" charset="0"/>
        <a:buChar char="•"/>
        <a:defRPr sz="9968" kern="1200">
          <a:solidFill>
            <a:schemeClr val="tx1"/>
          </a:solidFill>
          <a:latin typeface="+mn-lt"/>
          <a:ea typeface="+mn-ea"/>
          <a:cs typeface="+mn-cs"/>
        </a:defRPr>
      </a:lvl1pPr>
      <a:lvl2pPr marL="2441448" indent="-813816" algn="l" defTabSz="3255264" rtl="0" eaLnBrk="1" latinLnBrk="0" hangingPunct="1">
        <a:lnSpc>
          <a:spcPct val="90000"/>
        </a:lnSpc>
        <a:spcBef>
          <a:spcPts val="1780"/>
        </a:spcBef>
        <a:buFont typeface="Arial" panose="020B0604020202020204" pitchFamily="34" charset="0"/>
        <a:buChar char="•"/>
        <a:defRPr sz="8544" kern="1200">
          <a:solidFill>
            <a:schemeClr val="tx1"/>
          </a:solidFill>
          <a:latin typeface="+mn-lt"/>
          <a:ea typeface="+mn-ea"/>
          <a:cs typeface="+mn-cs"/>
        </a:defRPr>
      </a:lvl2pPr>
      <a:lvl3pPr marL="4069080" indent="-813816" algn="l" defTabSz="3255264" rtl="0" eaLnBrk="1" latinLnBrk="0" hangingPunct="1">
        <a:lnSpc>
          <a:spcPct val="90000"/>
        </a:lnSpc>
        <a:spcBef>
          <a:spcPts val="1780"/>
        </a:spcBef>
        <a:buFont typeface="Arial" panose="020B0604020202020204" pitchFamily="34" charset="0"/>
        <a:buChar char="•"/>
        <a:defRPr sz="7120" kern="1200">
          <a:solidFill>
            <a:schemeClr val="tx1"/>
          </a:solidFill>
          <a:latin typeface="+mn-lt"/>
          <a:ea typeface="+mn-ea"/>
          <a:cs typeface="+mn-cs"/>
        </a:defRPr>
      </a:lvl3pPr>
      <a:lvl4pPr marL="5696712" indent="-813816" algn="l" defTabSz="3255264" rtl="0" eaLnBrk="1" latinLnBrk="0" hangingPunct="1">
        <a:lnSpc>
          <a:spcPct val="90000"/>
        </a:lnSpc>
        <a:spcBef>
          <a:spcPts val="1780"/>
        </a:spcBef>
        <a:buFont typeface="Arial" panose="020B0604020202020204" pitchFamily="34" charset="0"/>
        <a:buChar char="•"/>
        <a:defRPr sz="6408" kern="1200">
          <a:solidFill>
            <a:schemeClr val="tx1"/>
          </a:solidFill>
          <a:latin typeface="+mn-lt"/>
          <a:ea typeface="+mn-ea"/>
          <a:cs typeface="+mn-cs"/>
        </a:defRPr>
      </a:lvl4pPr>
      <a:lvl5pPr marL="7324344" indent="-813816" algn="l" defTabSz="3255264" rtl="0" eaLnBrk="1" latinLnBrk="0" hangingPunct="1">
        <a:lnSpc>
          <a:spcPct val="90000"/>
        </a:lnSpc>
        <a:spcBef>
          <a:spcPts val="1780"/>
        </a:spcBef>
        <a:buFont typeface="Arial" panose="020B0604020202020204" pitchFamily="34" charset="0"/>
        <a:buChar char="•"/>
        <a:defRPr sz="6408" kern="1200">
          <a:solidFill>
            <a:schemeClr val="tx1"/>
          </a:solidFill>
          <a:latin typeface="+mn-lt"/>
          <a:ea typeface="+mn-ea"/>
          <a:cs typeface="+mn-cs"/>
        </a:defRPr>
      </a:lvl5pPr>
      <a:lvl6pPr marL="8951976" indent="-813816" algn="l" defTabSz="3255264" rtl="0" eaLnBrk="1" latinLnBrk="0" hangingPunct="1">
        <a:lnSpc>
          <a:spcPct val="90000"/>
        </a:lnSpc>
        <a:spcBef>
          <a:spcPts val="1780"/>
        </a:spcBef>
        <a:buFont typeface="Arial" panose="020B0604020202020204" pitchFamily="34" charset="0"/>
        <a:buChar char="•"/>
        <a:defRPr sz="6408" kern="1200">
          <a:solidFill>
            <a:schemeClr val="tx1"/>
          </a:solidFill>
          <a:latin typeface="+mn-lt"/>
          <a:ea typeface="+mn-ea"/>
          <a:cs typeface="+mn-cs"/>
        </a:defRPr>
      </a:lvl6pPr>
      <a:lvl7pPr marL="10579608" indent="-813816" algn="l" defTabSz="3255264" rtl="0" eaLnBrk="1" latinLnBrk="0" hangingPunct="1">
        <a:lnSpc>
          <a:spcPct val="90000"/>
        </a:lnSpc>
        <a:spcBef>
          <a:spcPts val="1780"/>
        </a:spcBef>
        <a:buFont typeface="Arial" panose="020B0604020202020204" pitchFamily="34" charset="0"/>
        <a:buChar char="•"/>
        <a:defRPr sz="6408" kern="1200">
          <a:solidFill>
            <a:schemeClr val="tx1"/>
          </a:solidFill>
          <a:latin typeface="+mn-lt"/>
          <a:ea typeface="+mn-ea"/>
          <a:cs typeface="+mn-cs"/>
        </a:defRPr>
      </a:lvl7pPr>
      <a:lvl8pPr marL="12207240" indent="-813816" algn="l" defTabSz="3255264" rtl="0" eaLnBrk="1" latinLnBrk="0" hangingPunct="1">
        <a:lnSpc>
          <a:spcPct val="90000"/>
        </a:lnSpc>
        <a:spcBef>
          <a:spcPts val="1780"/>
        </a:spcBef>
        <a:buFont typeface="Arial" panose="020B0604020202020204" pitchFamily="34" charset="0"/>
        <a:buChar char="•"/>
        <a:defRPr sz="6408" kern="1200">
          <a:solidFill>
            <a:schemeClr val="tx1"/>
          </a:solidFill>
          <a:latin typeface="+mn-lt"/>
          <a:ea typeface="+mn-ea"/>
          <a:cs typeface="+mn-cs"/>
        </a:defRPr>
      </a:lvl8pPr>
      <a:lvl9pPr marL="13834872" indent="-813816" algn="l" defTabSz="3255264" rtl="0" eaLnBrk="1" latinLnBrk="0" hangingPunct="1">
        <a:lnSpc>
          <a:spcPct val="90000"/>
        </a:lnSpc>
        <a:spcBef>
          <a:spcPts val="1780"/>
        </a:spcBef>
        <a:buFont typeface="Arial" panose="020B0604020202020204" pitchFamily="34" charset="0"/>
        <a:buChar char="•"/>
        <a:defRPr sz="6408" kern="1200">
          <a:solidFill>
            <a:schemeClr val="tx1"/>
          </a:solidFill>
          <a:latin typeface="+mn-lt"/>
          <a:ea typeface="+mn-ea"/>
          <a:cs typeface="+mn-cs"/>
        </a:defRPr>
      </a:lvl9pPr>
    </p:bodyStyle>
    <p:otherStyle>
      <a:defPPr>
        <a:defRPr lang="en-US"/>
      </a:defPPr>
      <a:lvl1pPr marL="0" algn="l" defTabSz="3255264" rtl="0" eaLnBrk="1" latinLnBrk="0" hangingPunct="1">
        <a:defRPr sz="6408" kern="1200">
          <a:solidFill>
            <a:schemeClr val="tx1"/>
          </a:solidFill>
          <a:latin typeface="+mn-lt"/>
          <a:ea typeface="+mn-ea"/>
          <a:cs typeface="+mn-cs"/>
        </a:defRPr>
      </a:lvl1pPr>
      <a:lvl2pPr marL="1627632" algn="l" defTabSz="3255264" rtl="0" eaLnBrk="1" latinLnBrk="0" hangingPunct="1">
        <a:defRPr sz="6408" kern="1200">
          <a:solidFill>
            <a:schemeClr val="tx1"/>
          </a:solidFill>
          <a:latin typeface="+mn-lt"/>
          <a:ea typeface="+mn-ea"/>
          <a:cs typeface="+mn-cs"/>
        </a:defRPr>
      </a:lvl2pPr>
      <a:lvl3pPr marL="3255264" algn="l" defTabSz="3255264" rtl="0" eaLnBrk="1" latinLnBrk="0" hangingPunct="1">
        <a:defRPr sz="6408" kern="1200">
          <a:solidFill>
            <a:schemeClr val="tx1"/>
          </a:solidFill>
          <a:latin typeface="+mn-lt"/>
          <a:ea typeface="+mn-ea"/>
          <a:cs typeface="+mn-cs"/>
        </a:defRPr>
      </a:lvl3pPr>
      <a:lvl4pPr marL="4882896" algn="l" defTabSz="3255264" rtl="0" eaLnBrk="1" latinLnBrk="0" hangingPunct="1">
        <a:defRPr sz="6408" kern="1200">
          <a:solidFill>
            <a:schemeClr val="tx1"/>
          </a:solidFill>
          <a:latin typeface="+mn-lt"/>
          <a:ea typeface="+mn-ea"/>
          <a:cs typeface="+mn-cs"/>
        </a:defRPr>
      </a:lvl4pPr>
      <a:lvl5pPr marL="6510528" algn="l" defTabSz="3255264" rtl="0" eaLnBrk="1" latinLnBrk="0" hangingPunct="1">
        <a:defRPr sz="6408" kern="1200">
          <a:solidFill>
            <a:schemeClr val="tx1"/>
          </a:solidFill>
          <a:latin typeface="+mn-lt"/>
          <a:ea typeface="+mn-ea"/>
          <a:cs typeface="+mn-cs"/>
        </a:defRPr>
      </a:lvl5pPr>
      <a:lvl6pPr marL="8138160" algn="l" defTabSz="3255264" rtl="0" eaLnBrk="1" latinLnBrk="0" hangingPunct="1">
        <a:defRPr sz="6408" kern="1200">
          <a:solidFill>
            <a:schemeClr val="tx1"/>
          </a:solidFill>
          <a:latin typeface="+mn-lt"/>
          <a:ea typeface="+mn-ea"/>
          <a:cs typeface="+mn-cs"/>
        </a:defRPr>
      </a:lvl6pPr>
      <a:lvl7pPr marL="9765792" algn="l" defTabSz="3255264" rtl="0" eaLnBrk="1" latinLnBrk="0" hangingPunct="1">
        <a:defRPr sz="6408" kern="1200">
          <a:solidFill>
            <a:schemeClr val="tx1"/>
          </a:solidFill>
          <a:latin typeface="+mn-lt"/>
          <a:ea typeface="+mn-ea"/>
          <a:cs typeface="+mn-cs"/>
        </a:defRPr>
      </a:lvl7pPr>
      <a:lvl8pPr marL="11393424" algn="l" defTabSz="3255264" rtl="0" eaLnBrk="1" latinLnBrk="0" hangingPunct="1">
        <a:defRPr sz="6408" kern="1200">
          <a:solidFill>
            <a:schemeClr val="tx1"/>
          </a:solidFill>
          <a:latin typeface="+mn-lt"/>
          <a:ea typeface="+mn-ea"/>
          <a:cs typeface="+mn-cs"/>
        </a:defRPr>
      </a:lvl8pPr>
      <a:lvl9pPr marL="13021056" algn="l" defTabSz="3255264" rtl="0" eaLnBrk="1" latinLnBrk="0" hangingPunct="1">
        <a:defRPr sz="6408"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image" Target="../media/image1.jpg"/><Relationship Id="rId1" Type="http://schemas.openxmlformats.org/officeDocument/2006/relationships/slideLayout" Target="../slideLayouts/slideLayout1.xml"/><Relationship Id="rId4" Type="http://schemas.openxmlformats.org/officeDocument/2006/relationships/image" Target="../media/image3.JPG"/></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1">
          <a:blip r:embed="rId2">
            <a:alphaModFix amt="99000"/>
            <a:lum/>
          </a:blip>
          <a:srcRect/>
          <a:stretch>
            <a:fillRect/>
          </a:stretch>
        </a:blipFill>
        <a:effectLst/>
      </p:bgPr>
    </p:bg>
    <p:spTree>
      <p:nvGrpSpPr>
        <p:cNvPr id="1" name=""/>
        <p:cNvGrpSpPr/>
        <p:nvPr/>
      </p:nvGrpSpPr>
      <p:grpSpPr>
        <a:xfrm>
          <a:off x="0" y="0"/>
          <a:ext cx="0" cy="0"/>
          <a:chOff x="0" y="0"/>
          <a:chExt cx="0" cy="0"/>
        </a:xfrm>
      </p:grpSpPr>
      <p:sp>
        <p:nvSpPr>
          <p:cNvPr id="62" name="Text Box 1059">
            <a:extLst>
              <a:ext uri="{FF2B5EF4-FFF2-40B4-BE49-F238E27FC236}">
                <a16:creationId xmlns="" xmlns:a16="http://schemas.microsoft.com/office/drawing/2014/main" id="{5FCEA758-BCEF-456B-B1A4-AECE53182BFC}"/>
              </a:ext>
            </a:extLst>
          </p:cNvPr>
          <p:cNvSpPr txBox="1">
            <a:spLocks noChangeArrowheads="1"/>
          </p:cNvSpPr>
          <p:nvPr/>
        </p:nvSpPr>
        <p:spPr bwMode="auto">
          <a:xfrm>
            <a:off x="5280142" y="4475554"/>
            <a:ext cx="30544167" cy="221599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182880" tIns="182880" rIns="182880" bIns="182880">
            <a:spAutoFit/>
          </a:bodyPr>
          <a:lstStyle>
            <a:defPPr>
              <a:defRPr lang="en-US"/>
            </a:defPPr>
            <a:lvl1pPr algn="l" rtl="0" eaLnBrk="0" fontAlgn="base" hangingPunct="0">
              <a:spcBef>
                <a:spcPct val="0"/>
              </a:spcBef>
              <a:spcAft>
                <a:spcPct val="0"/>
              </a:spcAft>
              <a:defRPr sz="1300" kern="1200">
                <a:solidFill>
                  <a:schemeClr val="tx1"/>
                </a:solidFill>
                <a:latin typeface="Arial" panose="020B0604020202020204" pitchFamily="34" charset="0"/>
                <a:ea typeface="+mn-ea"/>
                <a:cs typeface="+mn-cs"/>
              </a:defRPr>
            </a:lvl1pPr>
            <a:lvl2pPr marL="457200" algn="l" rtl="0" eaLnBrk="0" fontAlgn="base" hangingPunct="0">
              <a:spcBef>
                <a:spcPct val="0"/>
              </a:spcBef>
              <a:spcAft>
                <a:spcPct val="0"/>
              </a:spcAft>
              <a:defRPr sz="1300" kern="1200">
                <a:solidFill>
                  <a:schemeClr val="tx1"/>
                </a:solidFill>
                <a:latin typeface="Arial" panose="020B0604020202020204" pitchFamily="34" charset="0"/>
                <a:ea typeface="+mn-ea"/>
                <a:cs typeface="+mn-cs"/>
              </a:defRPr>
            </a:lvl2pPr>
            <a:lvl3pPr marL="914400" algn="l" rtl="0" eaLnBrk="0" fontAlgn="base" hangingPunct="0">
              <a:spcBef>
                <a:spcPct val="0"/>
              </a:spcBef>
              <a:spcAft>
                <a:spcPct val="0"/>
              </a:spcAft>
              <a:defRPr sz="1300" kern="1200">
                <a:solidFill>
                  <a:schemeClr val="tx1"/>
                </a:solidFill>
                <a:latin typeface="Arial" panose="020B0604020202020204" pitchFamily="34" charset="0"/>
                <a:ea typeface="+mn-ea"/>
                <a:cs typeface="+mn-cs"/>
              </a:defRPr>
            </a:lvl3pPr>
            <a:lvl4pPr marL="1371600" algn="l" rtl="0" eaLnBrk="0" fontAlgn="base" hangingPunct="0">
              <a:spcBef>
                <a:spcPct val="0"/>
              </a:spcBef>
              <a:spcAft>
                <a:spcPct val="0"/>
              </a:spcAft>
              <a:defRPr sz="1300" kern="1200">
                <a:solidFill>
                  <a:schemeClr val="tx1"/>
                </a:solidFill>
                <a:latin typeface="Arial" panose="020B0604020202020204" pitchFamily="34" charset="0"/>
                <a:ea typeface="+mn-ea"/>
                <a:cs typeface="+mn-cs"/>
              </a:defRPr>
            </a:lvl4pPr>
            <a:lvl5pPr marL="1828800" algn="l" rtl="0" eaLnBrk="0" fontAlgn="base" hangingPunct="0">
              <a:spcBef>
                <a:spcPct val="0"/>
              </a:spcBef>
              <a:spcAft>
                <a:spcPct val="0"/>
              </a:spcAft>
              <a:defRPr sz="1300" kern="1200">
                <a:solidFill>
                  <a:schemeClr val="tx1"/>
                </a:solidFill>
                <a:latin typeface="Arial" panose="020B0604020202020204" pitchFamily="34" charset="0"/>
                <a:ea typeface="+mn-ea"/>
                <a:cs typeface="+mn-cs"/>
              </a:defRPr>
            </a:lvl5pPr>
            <a:lvl6pPr marL="2286000" algn="l" defTabSz="914400" rtl="0" eaLnBrk="1" latinLnBrk="0" hangingPunct="1">
              <a:defRPr sz="1300" kern="1200">
                <a:solidFill>
                  <a:schemeClr val="tx1"/>
                </a:solidFill>
                <a:latin typeface="Arial" panose="020B0604020202020204" pitchFamily="34" charset="0"/>
                <a:ea typeface="+mn-ea"/>
                <a:cs typeface="+mn-cs"/>
              </a:defRPr>
            </a:lvl6pPr>
            <a:lvl7pPr marL="2743200" algn="l" defTabSz="914400" rtl="0" eaLnBrk="1" latinLnBrk="0" hangingPunct="1">
              <a:defRPr sz="1300" kern="1200">
                <a:solidFill>
                  <a:schemeClr val="tx1"/>
                </a:solidFill>
                <a:latin typeface="Arial" panose="020B0604020202020204" pitchFamily="34" charset="0"/>
                <a:ea typeface="+mn-ea"/>
                <a:cs typeface="+mn-cs"/>
              </a:defRPr>
            </a:lvl7pPr>
            <a:lvl8pPr marL="3200400" algn="l" defTabSz="914400" rtl="0" eaLnBrk="1" latinLnBrk="0" hangingPunct="1">
              <a:defRPr sz="1300" kern="1200">
                <a:solidFill>
                  <a:schemeClr val="tx1"/>
                </a:solidFill>
                <a:latin typeface="Arial" panose="020B0604020202020204" pitchFamily="34" charset="0"/>
                <a:ea typeface="+mn-ea"/>
                <a:cs typeface="+mn-cs"/>
              </a:defRPr>
            </a:lvl8pPr>
            <a:lvl9pPr marL="3657600" algn="l" defTabSz="914400" rtl="0" eaLnBrk="1" latinLnBrk="0" hangingPunct="1">
              <a:defRPr sz="1300" kern="1200">
                <a:solidFill>
                  <a:schemeClr val="tx1"/>
                </a:solidFill>
                <a:latin typeface="Arial" panose="020B0604020202020204" pitchFamily="34" charset="0"/>
                <a:ea typeface="+mn-ea"/>
                <a:cs typeface="+mn-cs"/>
              </a:defRPr>
            </a:lvl9pPr>
          </a:lstStyle>
          <a:p>
            <a:pPr algn="ctr"/>
            <a:r>
              <a:rPr lang="en-US" sz="6000" b="1" dirty="0" err="1" smtClean="0">
                <a:latin typeface="Times New Roman" panose="02020603050405020304" pitchFamily="18" charset="0"/>
                <a:cs typeface="Times New Roman" panose="02020603050405020304" pitchFamily="18" charset="0"/>
              </a:rPr>
              <a:t>Arti</a:t>
            </a:r>
            <a:r>
              <a:rPr lang="en-US" sz="6000" b="1" dirty="0" err="1">
                <a:latin typeface="Times New Roman" panose="02020603050405020304" pitchFamily="18" charset="0"/>
                <a:cs typeface="Times New Roman" panose="02020603050405020304" pitchFamily="18" charset="0"/>
              </a:rPr>
              <a:t>i</a:t>
            </a:r>
            <a:r>
              <a:rPr lang="en-US" sz="6000" b="1" dirty="0" err="1" smtClean="0">
                <a:latin typeface="Times New Roman" panose="02020603050405020304" pitchFamily="18" charset="0"/>
                <a:cs typeface="Times New Roman" panose="02020603050405020304" pitchFamily="18" charset="0"/>
              </a:rPr>
              <a:t>fcial</a:t>
            </a:r>
            <a:r>
              <a:rPr lang="en-US" sz="6000" b="1" dirty="0" smtClean="0">
                <a:latin typeface="Times New Roman" panose="02020603050405020304" pitchFamily="18" charset="0"/>
                <a:cs typeface="Times New Roman" panose="02020603050405020304" pitchFamily="18" charset="0"/>
              </a:rPr>
              <a:t> </a:t>
            </a:r>
            <a:r>
              <a:rPr lang="en-US" sz="6000" b="1" dirty="0">
                <a:latin typeface="Times New Roman" panose="02020603050405020304" pitchFamily="18" charset="0"/>
                <a:cs typeface="Times New Roman" panose="02020603050405020304" pitchFamily="18" charset="0"/>
              </a:rPr>
              <a:t>Intelligence for Etiological and Biomarker Discovery in Epilepsy of Unknown Etiology </a:t>
            </a:r>
            <a:endParaRPr lang="en-US" sz="6000" dirty="0">
              <a:latin typeface="Times New Roman" panose="02020603050405020304" pitchFamily="18" charset="0"/>
              <a:cs typeface="Times New Roman" panose="02020603050405020304" pitchFamily="18" charset="0"/>
            </a:endParaRPr>
          </a:p>
        </p:txBody>
      </p:sp>
      <p:sp>
        <p:nvSpPr>
          <p:cNvPr id="63" name="AutoShape 4">
            <a:extLst>
              <a:ext uri="{FF2B5EF4-FFF2-40B4-BE49-F238E27FC236}">
                <a16:creationId xmlns="" xmlns:a16="http://schemas.microsoft.com/office/drawing/2014/main" id="{7F787EEC-C57D-4B19-88DC-C6D8BEEC610B}"/>
              </a:ext>
            </a:extLst>
          </p:cNvPr>
          <p:cNvSpPr>
            <a:spLocks noChangeArrowheads="1"/>
          </p:cNvSpPr>
          <p:nvPr/>
        </p:nvSpPr>
        <p:spPr bwMode="auto">
          <a:xfrm>
            <a:off x="36326508" y="4170834"/>
            <a:ext cx="5359399" cy="1342668"/>
          </a:xfrm>
          <a:prstGeom prst="roundRect">
            <a:avLst>
              <a:gd name="adj" fmla="val 7000"/>
            </a:avLst>
          </a:prstGeom>
          <a:solidFill>
            <a:schemeClr val="accent4">
              <a:lumMod val="20000"/>
              <a:lumOff val="80000"/>
            </a:schemeClr>
          </a:solidFill>
          <a:ln>
            <a:noFill/>
            <a:headEnd/>
            <a:tailEnd/>
          </a:ln>
        </p:spPr>
        <p:style>
          <a:lnRef idx="2">
            <a:schemeClr val="accent1"/>
          </a:lnRef>
          <a:fillRef idx="1">
            <a:schemeClr val="lt1"/>
          </a:fillRef>
          <a:effectRef idx="0">
            <a:schemeClr val="accent1"/>
          </a:effectRef>
          <a:fontRef idx="minor">
            <a:schemeClr val="dk1"/>
          </a:fontRef>
        </p:style>
        <p:txBody>
          <a:bodyPr wrap="square" lIns="274320" tIns="274320" rIns="274320" bIns="274320" anchor="ctr">
            <a:spAutoFit/>
          </a:bodyPr>
          <a:lstStyle/>
          <a:p>
            <a:pPr rtl="1">
              <a:defRPr/>
            </a:pPr>
            <a:r>
              <a:rPr lang="en-US" sz="4800" dirty="0">
                <a:solidFill>
                  <a:schemeClr val="tx1"/>
                </a:solidFill>
                <a:cs typeface="B Nazanin" panose="00000400000000000000" pitchFamily="2" charset="-78"/>
              </a:rPr>
              <a:t>Code:</a:t>
            </a:r>
            <a:endParaRPr lang="fa-IR" sz="4800" dirty="0">
              <a:solidFill>
                <a:schemeClr val="tx1"/>
              </a:solidFill>
              <a:cs typeface="B Nazanin" panose="00000400000000000000" pitchFamily="2" charset="-78"/>
            </a:endParaRPr>
          </a:p>
        </p:txBody>
      </p:sp>
      <p:sp>
        <p:nvSpPr>
          <p:cNvPr id="65" name="Text Placeholder 5">
            <a:extLst>
              <a:ext uri="{FF2B5EF4-FFF2-40B4-BE49-F238E27FC236}">
                <a16:creationId xmlns="" xmlns:a16="http://schemas.microsoft.com/office/drawing/2014/main" id="{044041E2-44E2-4EED-B6C0-FC2CE9C577D9}"/>
              </a:ext>
            </a:extLst>
          </p:cNvPr>
          <p:cNvSpPr txBox="1"/>
          <p:nvPr/>
        </p:nvSpPr>
        <p:spPr>
          <a:xfrm>
            <a:off x="2264225" y="6680127"/>
            <a:ext cx="36576000" cy="2979277"/>
          </a:xfrm>
          <a:prstGeom prst="rect">
            <a:avLst/>
          </a:prstGeom>
        </p:spPr>
        <p:txBody>
          <a:bodyPr lIns="0" tIns="0" rIns="0" bIns="0">
            <a:spAutoFit/>
          </a:bodyPr>
          <a:lstStyle>
            <a:defPPr>
              <a:defRPr kern="1200"/>
            </a:defPPr>
            <a:lvl1pPr marL="0" marR="0" indent="0" algn="l" defTabSz="3761086" rtl="0" eaLnBrk="1" fontAlgn="auto" latinLnBrk="0" hangingPunct="1">
              <a:lnSpc>
                <a:spcPct val="100000"/>
              </a:lnSpc>
              <a:spcBef>
                <a:spcPct val="20000"/>
              </a:spcBef>
              <a:spcAft>
                <a:spcPct val="0"/>
              </a:spcAft>
              <a:buClrTx/>
              <a:buSzTx/>
              <a:buFont typeface="Arial" pitchFamily="34" charset="0"/>
              <a:buNone/>
              <a:defRPr sz="6000" kern="1200" baseline="0">
                <a:solidFill>
                  <a:schemeClr val="tx2"/>
                </a:solidFill>
                <a:latin typeface="Franklin Gothic Heavy" pitchFamily="34" charset="0"/>
                <a:ea typeface="+mn-ea"/>
                <a:cs typeface="+mn-cs"/>
              </a:defRPr>
            </a:lvl1pPr>
            <a:lvl2pPr marL="1880543" indent="0" algn="l" defTabSz="3761086" rtl="0" eaLnBrk="1" latinLnBrk="0" hangingPunct="1">
              <a:spcBef>
                <a:spcPct val="20000"/>
              </a:spcBef>
              <a:buFontTx/>
              <a:buNone/>
              <a:defRPr sz="11500" kern="1200">
                <a:solidFill>
                  <a:schemeClr val="tx1"/>
                </a:solidFill>
                <a:latin typeface="+mn-lt"/>
                <a:ea typeface="+mn-ea"/>
                <a:cs typeface="+mn-cs"/>
              </a:defRPr>
            </a:lvl2pPr>
            <a:lvl3pPr marL="3761086" indent="0" algn="l" defTabSz="3761086" rtl="0" eaLnBrk="1" latinLnBrk="0" hangingPunct="1">
              <a:spcBef>
                <a:spcPct val="20000"/>
              </a:spcBef>
              <a:buFontTx/>
              <a:buNone/>
              <a:defRPr sz="9900" kern="1200">
                <a:solidFill>
                  <a:schemeClr val="tx1"/>
                </a:solidFill>
                <a:latin typeface="+mn-lt"/>
                <a:ea typeface="+mn-ea"/>
                <a:cs typeface="+mn-cs"/>
              </a:defRPr>
            </a:lvl3pPr>
            <a:lvl4pPr marL="5641629" indent="0" algn="l" defTabSz="3761086" rtl="0" eaLnBrk="1" latinLnBrk="0" hangingPunct="1">
              <a:spcBef>
                <a:spcPct val="20000"/>
              </a:spcBef>
              <a:buFontTx/>
              <a:buNone/>
              <a:defRPr sz="8200" kern="1200">
                <a:solidFill>
                  <a:schemeClr val="tx1"/>
                </a:solidFill>
                <a:latin typeface="+mn-lt"/>
                <a:ea typeface="+mn-ea"/>
                <a:cs typeface="+mn-cs"/>
              </a:defRPr>
            </a:lvl4pPr>
            <a:lvl5pPr marL="7522172" indent="0" algn="l" defTabSz="3761086" rtl="0" eaLnBrk="1" latinLnBrk="0" hangingPunct="1">
              <a:spcBef>
                <a:spcPct val="20000"/>
              </a:spcBef>
              <a:buFontTx/>
              <a:buNone/>
              <a:defRPr sz="8200" kern="1200">
                <a:solidFill>
                  <a:schemeClr val="tx1"/>
                </a:solidFill>
                <a:latin typeface="+mn-lt"/>
                <a:ea typeface="+mn-ea"/>
                <a:cs typeface="+mn-cs"/>
              </a:defRPr>
            </a:lvl5pPr>
            <a:lvl6pPr marL="10342988" indent="-940272" algn="l" defTabSz="3761086" rtl="0" eaLnBrk="1" latinLnBrk="0" hangingPunct="1">
              <a:spcBef>
                <a:spcPct val="20000"/>
              </a:spcBef>
              <a:buFont typeface="Arial" pitchFamily="34" charset="0"/>
              <a:buChar char="•"/>
              <a:defRPr sz="8200" kern="1200">
                <a:solidFill>
                  <a:schemeClr val="tx1"/>
                </a:solidFill>
                <a:latin typeface="+mn-lt"/>
                <a:ea typeface="+mn-ea"/>
                <a:cs typeface="+mn-cs"/>
              </a:defRPr>
            </a:lvl6pPr>
            <a:lvl7pPr marL="12223531" indent="-940272" algn="l" defTabSz="3761086" rtl="0" eaLnBrk="1" latinLnBrk="0" hangingPunct="1">
              <a:spcBef>
                <a:spcPct val="20000"/>
              </a:spcBef>
              <a:buFont typeface="Arial" pitchFamily="34" charset="0"/>
              <a:buChar char="•"/>
              <a:defRPr sz="8200" kern="1200">
                <a:solidFill>
                  <a:schemeClr val="tx1"/>
                </a:solidFill>
                <a:latin typeface="+mn-lt"/>
                <a:ea typeface="+mn-ea"/>
                <a:cs typeface="+mn-cs"/>
              </a:defRPr>
            </a:lvl7pPr>
            <a:lvl8pPr marL="14104074" indent="-940272" algn="l" defTabSz="3761086" rtl="0" eaLnBrk="1" latinLnBrk="0" hangingPunct="1">
              <a:spcBef>
                <a:spcPct val="20000"/>
              </a:spcBef>
              <a:buFont typeface="Arial" pitchFamily="34" charset="0"/>
              <a:buChar char="•"/>
              <a:defRPr sz="8200" kern="1200">
                <a:solidFill>
                  <a:schemeClr val="tx1"/>
                </a:solidFill>
                <a:latin typeface="+mn-lt"/>
                <a:ea typeface="+mn-ea"/>
                <a:cs typeface="+mn-cs"/>
              </a:defRPr>
            </a:lvl8pPr>
            <a:lvl9pPr marL="15984617" indent="-940272" algn="l" defTabSz="3761086" rtl="0" eaLnBrk="1" latinLnBrk="0" hangingPunct="1">
              <a:spcBef>
                <a:spcPct val="20000"/>
              </a:spcBef>
              <a:buFont typeface="Arial" pitchFamily="34" charset="0"/>
              <a:buChar char="•"/>
              <a:defRPr sz="8200" kern="1200">
                <a:solidFill>
                  <a:schemeClr val="tx1"/>
                </a:solidFill>
                <a:latin typeface="+mn-lt"/>
                <a:ea typeface="+mn-ea"/>
                <a:cs typeface="+mn-cs"/>
              </a:defRPr>
            </a:lvl9pPr>
          </a:lstStyle>
          <a:p>
            <a:pPr algn="ctr"/>
            <a:r>
              <a:rPr lang="en-US" sz="4000" b="1" dirty="0" err="1" smtClean="0">
                <a:solidFill>
                  <a:srgbClr val="000001"/>
                </a:solidFill>
                <a:latin typeface="Times New Roman" panose="02020603050405020304" pitchFamily="18" charset="0"/>
                <a:ea typeface="Open Sauce Bold"/>
                <a:cs typeface="Times New Roman" panose="02020603050405020304" pitchFamily="18" charset="0"/>
                <a:sym typeface="Open Sauce Bold"/>
              </a:rPr>
              <a:t>Sarina</a:t>
            </a:r>
            <a:r>
              <a:rPr lang="en-US" sz="4000" b="1" dirty="0" smtClean="0">
                <a:solidFill>
                  <a:srgbClr val="000001"/>
                </a:solidFill>
                <a:latin typeface="Times New Roman" panose="02020603050405020304" pitchFamily="18" charset="0"/>
                <a:ea typeface="Open Sauce Bold"/>
                <a:cs typeface="Times New Roman" panose="02020603050405020304" pitchFamily="18" charset="0"/>
                <a:sym typeface="Open Sauce Bold"/>
              </a:rPr>
              <a:t> </a:t>
            </a:r>
            <a:r>
              <a:rPr lang="en-US" sz="4000" b="1" dirty="0" err="1">
                <a:solidFill>
                  <a:srgbClr val="000001"/>
                </a:solidFill>
                <a:latin typeface="Times New Roman" panose="02020603050405020304" pitchFamily="18" charset="0"/>
                <a:ea typeface="Open Sauce Bold"/>
                <a:cs typeface="Times New Roman" panose="02020603050405020304" pitchFamily="18" charset="0"/>
                <a:sym typeface="Open Sauce Bold"/>
              </a:rPr>
              <a:t>R</a:t>
            </a:r>
            <a:r>
              <a:rPr lang="en-US" sz="4000" b="1" dirty="0" err="1" smtClean="0">
                <a:solidFill>
                  <a:srgbClr val="000001"/>
                </a:solidFill>
                <a:latin typeface="Times New Roman" panose="02020603050405020304" pitchFamily="18" charset="0"/>
                <a:ea typeface="Open Sauce Bold"/>
                <a:cs typeface="Times New Roman" panose="02020603050405020304" pitchFamily="18" charset="0"/>
                <a:sym typeface="Open Sauce Bold"/>
              </a:rPr>
              <a:t>ezaei</a:t>
            </a:r>
            <a:r>
              <a:rPr lang="en-US" sz="4000" b="1" dirty="0" smtClean="0">
                <a:solidFill>
                  <a:srgbClr val="000001"/>
                </a:solidFill>
                <a:latin typeface="Times New Roman" panose="02020603050405020304" pitchFamily="18" charset="0"/>
                <a:ea typeface="Open Sauce Bold"/>
                <a:cs typeface="Times New Roman" panose="02020603050405020304" pitchFamily="18" charset="0"/>
                <a:sym typeface="Open Sauce Bold"/>
              </a:rPr>
              <a:t>(1</a:t>
            </a:r>
            <a:r>
              <a:rPr lang="en-US" sz="4000" b="1" dirty="0">
                <a:solidFill>
                  <a:srgbClr val="000001"/>
                </a:solidFill>
                <a:latin typeface="Times New Roman" panose="02020603050405020304" pitchFamily="18" charset="0"/>
                <a:ea typeface="Open Sauce Bold"/>
                <a:cs typeface="Times New Roman" panose="02020603050405020304" pitchFamily="18" charset="0"/>
                <a:sym typeface="Open Sauce Bold"/>
              </a:rPr>
              <a:t>), </a:t>
            </a:r>
            <a:r>
              <a:rPr lang="en-US" sz="4000" b="1" dirty="0" smtClean="0">
                <a:solidFill>
                  <a:srgbClr val="000001"/>
                </a:solidFill>
                <a:latin typeface="Times New Roman" panose="02020603050405020304" pitchFamily="18" charset="0"/>
                <a:ea typeface="Open Sauce Bold"/>
                <a:cs typeface="Times New Roman" panose="02020603050405020304" pitchFamily="18" charset="0"/>
                <a:sym typeface="Open Sauce Bold"/>
              </a:rPr>
              <a:t>Samira </a:t>
            </a:r>
            <a:r>
              <a:rPr lang="en-US" sz="4000" b="1" dirty="0" err="1" smtClean="0">
                <a:solidFill>
                  <a:srgbClr val="000001"/>
                </a:solidFill>
                <a:latin typeface="Times New Roman" panose="02020603050405020304" pitchFamily="18" charset="0"/>
                <a:ea typeface="Open Sauce Bold"/>
                <a:cs typeface="Times New Roman" panose="02020603050405020304" pitchFamily="18" charset="0"/>
                <a:sym typeface="Open Sauce Bold"/>
              </a:rPr>
              <a:t>Shariati</a:t>
            </a:r>
            <a:r>
              <a:rPr lang="en-US" sz="4000" b="1" dirty="0" smtClean="0">
                <a:solidFill>
                  <a:srgbClr val="000001"/>
                </a:solidFill>
                <a:latin typeface="Times New Roman" panose="02020603050405020304" pitchFamily="18" charset="0"/>
                <a:ea typeface="Open Sauce Bold"/>
                <a:cs typeface="Times New Roman" panose="02020603050405020304" pitchFamily="18" charset="0"/>
                <a:sym typeface="Open Sauce Bold"/>
              </a:rPr>
              <a:t> </a:t>
            </a:r>
            <a:r>
              <a:rPr lang="en-US" sz="4000" b="1" dirty="0" err="1" smtClean="0">
                <a:solidFill>
                  <a:srgbClr val="000001"/>
                </a:solidFill>
                <a:latin typeface="Times New Roman" panose="02020603050405020304" pitchFamily="18" charset="0"/>
                <a:ea typeface="Open Sauce Bold"/>
                <a:cs typeface="Times New Roman" panose="02020603050405020304" pitchFamily="18" charset="0"/>
                <a:sym typeface="Open Sauce Bold"/>
              </a:rPr>
              <a:t>Najafabadi</a:t>
            </a:r>
            <a:r>
              <a:rPr lang="en-US" sz="4000" b="1" dirty="0" smtClean="0">
                <a:solidFill>
                  <a:srgbClr val="000001"/>
                </a:solidFill>
                <a:latin typeface="Times New Roman" panose="02020603050405020304" pitchFamily="18" charset="0"/>
                <a:ea typeface="Open Sauce Bold"/>
                <a:cs typeface="Times New Roman" panose="02020603050405020304" pitchFamily="18" charset="0"/>
                <a:sym typeface="Open Sauce Bold"/>
              </a:rPr>
              <a:t>(1,2)</a:t>
            </a:r>
          </a:p>
          <a:p>
            <a:pPr lvl="0" algn="ctr"/>
            <a:r>
              <a:rPr lang="en-US" sz="3200" b="1" dirty="0" smtClean="0">
                <a:latin typeface="Times New Roman" panose="02020603050405020304" pitchFamily="18" charset="0"/>
                <a:cs typeface="Times New Roman" panose="02020603050405020304" pitchFamily="18" charset="0"/>
              </a:rPr>
              <a:t>(1) Department </a:t>
            </a:r>
            <a:r>
              <a:rPr lang="en-US" sz="3200" b="1" dirty="0">
                <a:latin typeface="Times New Roman" panose="02020603050405020304" pitchFamily="18" charset="0"/>
                <a:cs typeface="Times New Roman" panose="02020603050405020304" pitchFamily="18" charset="0"/>
              </a:rPr>
              <a:t>of Medicine, </a:t>
            </a:r>
            <a:r>
              <a:rPr lang="en-US" sz="3200" b="1" dirty="0" err="1">
                <a:latin typeface="Times New Roman" panose="02020603050405020304" pitchFamily="18" charset="0"/>
                <a:cs typeface="Times New Roman" panose="02020603050405020304" pitchFamily="18" charset="0"/>
              </a:rPr>
              <a:t>Na.C</a:t>
            </a:r>
            <a:r>
              <a:rPr lang="en-US" sz="3200" b="1" dirty="0">
                <a:latin typeface="Times New Roman" panose="02020603050405020304" pitchFamily="18" charset="0"/>
                <a:cs typeface="Times New Roman" panose="02020603050405020304" pitchFamily="18" charset="0"/>
              </a:rPr>
              <a:t>., Islamic Azad University, </a:t>
            </a:r>
            <a:r>
              <a:rPr lang="en-US" sz="3200" b="1" dirty="0" err="1">
                <a:latin typeface="Times New Roman" panose="02020603050405020304" pitchFamily="18" charset="0"/>
                <a:cs typeface="Times New Roman" panose="02020603050405020304" pitchFamily="18" charset="0"/>
              </a:rPr>
              <a:t>Najafabad</a:t>
            </a:r>
            <a:r>
              <a:rPr lang="en-US" sz="3200" b="1" dirty="0">
                <a:latin typeface="Times New Roman" panose="02020603050405020304" pitchFamily="18" charset="0"/>
                <a:cs typeface="Times New Roman" panose="02020603050405020304" pitchFamily="18" charset="0"/>
              </a:rPr>
              <a:t>, Iran</a:t>
            </a:r>
            <a:endParaRPr lang="en-US" sz="3200" dirty="0">
              <a:latin typeface="Times New Roman" panose="02020603050405020304" pitchFamily="18" charset="0"/>
              <a:cs typeface="Times New Roman" panose="02020603050405020304" pitchFamily="18" charset="0"/>
            </a:endParaRPr>
          </a:p>
          <a:p>
            <a:pPr lvl="0" algn="ctr"/>
            <a:r>
              <a:rPr lang="en-US" sz="3200" b="1" dirty="0" smtClean="0">
                <a:latin typeface="Times New Roman" panose="02020603050405020304" pitchFamily="18" charset="0"/>
                <a:cs typeface="Times New Roman" panose="02020603050405020304" pitchFamily="18" charset="0"/>
              </a:rPr>
              <a:t>(2)Clinical </a:t>
            </a:r>
            <a:r>
              <a:rPr lang="en-US" sz="3200" b="1" dirty="0">
                <a:latin typeface="Times New Roman" panose="02020603050405020304" pitchFamily="18" charset="0"/>
                <a:cs typeface="Times New Roman" panose="02020603050405020304" pitchFamily="18" charset="0"/>
              </a:rPr>
              <a:t>Research Development Center, </a:t>
            </a:r>
            <a:r>
              <a:rPr lang="en-US" sz="3200" b="1" dirty="0" err="1">
                <a:latin typeface="Times New Roman" panose="02020603050405020304" pitchFamily="18" charset="0"/>
                <a:cs typeface="Times New Roman" panose="02020603050405020304" pitchFamily="18" charset="0"/>
              </a:rPr>
              <a:t>Na.C</a:t>
            </a:r>
            <a:r>
              <a:rPr lang="en-US" sz="3200" b="1" dirty="0">
                <a:latin typeface="Times New Roman" panose="02020603050405020304" pitchFamily="18" charset="0"/>
                <a:cs typeface="Times New Roman" panose="02020603050405020304" pitchFamily="18" charset="0"/>
              </a:rPr>
              <a:t>., Islamic Azad University, </a:t>
            </a:r>
            <a:r>
              <a:rPr lang="en-US" sz="3200" b="1" dirty="0" err="1">
                <a:latin typeface="Times New Roman" panose="02020603050405020304" pitchFamily="18" charset="0"/>
                <a:cs typeface="Times New Roman" panose="02020603050405020304" pitchFamily="18" charset="0"/>
              </a:rPr>
              <a:t>Najafabad</a:t>
            </a:r>
            <a:r>
              <a:rPr lang="en-US" sz="3200" b="1" dirty="0">
                <a:latin typeface="Times New Roman" panose="02020603050405020304" pitchFamily="18" charset="0"/>
                <a:cs typeface="Times New Roman" panose="02020603050405020304" pitchFamily="18" charset="0"/>
              </a:rPr>
              <a:t>, Iran</a:t>
            </a:r>
            <a:endParaRPr lang="en-US" sz="3200" dirty="0">
              <a:latin typeface="Times New Roman" panose="02020603050405020304" pitchFamily="18" charset="0"/>
              <a:cs typeface="Times New Roman" panose="02020603050405020304" pitchFamily="18" charset="0"/>
            </a:endParaRPr>
          </a:p>
          <a:p>
            <a:pPr algn="ctr"/>
            <a:endParaRPr lang="en-US" sz="3200" dirty="0">
              <a:solidFill>
                <a:srgbClr val="000001"/>
              </a:solidFill>
              <a:latin typeface="Times New Roman" panose="02020603050405020304" pitchFamily="18" charset="0"/>
              <a:ea typeface="Open Sauce"/>
              <a:cs typeface="Times New Roman" panose="02020603050405020304" pitchFamily="18" charset="0"/>
              <a:sym typeface="Open Sauce"/>
            </a:endParaRPr>
          </a:p>
          <a:p>
            <a:pPr algn="ctr"/>
            <a:endParaRPr lang="en-US" sz="3200" dirty="0">
              <a:solidFill>
                <a:srgbClr val="235078"/>
              </a:solidFill>
              <a:latin typeface="Times New Roman" panose="02020603050405020304" pitchFamily="18" charset="0"/>
              <a:cs typeface="Times New Roman" panose="02020603050405020304" pitchFamily="18" charset="0"/>
            </a:endParaRPr>
          </a:p>
        </p:txBody>
      </p:sp>
      <p:sp>
        <p:nvSpPr>
          <p:cNvPr id="66" name="Rectangle 10">
            <a:extLst>
              <a:ext uri="{FF2B5EF4-FFF2-40B4-BE49-F238E27FC236}">
                <a16:creationId xmlns="" xmlns:a16="http://schemas.microsoft.com/office/drawing/2014/main" id="{BD69687D-5543-46AE-AC86-3F40CDEDE143}"/>
              </a:ext>
            </a:extLst>
          </p:cNvPr>
          <p:cNvSpPr>
            <a:spLocks noChangeArrowheads="1"/>
          </p:cNvSpPr>
          <p:nvPr/>
        </p:nvSpPr>
        <p:spPr bwMode="auto">
          <a:xfrm>
            <a:off x="725790" y="8748781"/>
            <a:ext cx="7680960" cy="878065"/>
          </a:xfrm>
          <a:prstGeom prst="rect">
            <a:avLst/>
          </a:prstGeom>
          <a:solidFill>
            <a:srgbClr val="0384E9"/>
          </a:solidFill>
          <a:ln w="12700">
            <a:solidFill>
              <a:srgbClr val="0384E9"/>
            </a:solidFill>
            <a:miter lim="800000"/>
          </a:ln>
        </p:spPr>
        <p:txBody>
          <a:bodyPr wrap="none" lIns="137126" tIns="73152" rIns="137126" bIns="68563" anchor="ctr" anchorCtr="0"/>
          <a:lstStyle>
            <a:defPPr>
              <a:defRPr kern="1200"/>
            </a:defPPr>
          </a:lstStyle>
          <a:p>
            <a:pPr algn="ctr" defTabSz="4702588">
              <a:defRPr/>
            </a:pPr>
            <a:r>
              <a:rPr lang="en-US" sz="3600" b="1" dirty="0">
                <a:solidFill>
                  <a:schemeClr val="bg1"/>
                </a:solidFill>
                <a:latin typeface="Libre Baskerville" panose="02000000000000000000" pitchFamily="2" charset="0"/>
              </a:rPr>
              <a:t>Backgrounds</a:t>
            </a:r>
          </a:p>
        </p:txBody>
      </p:sp>
      <p:sp>
        <p:nvSpPr>
          <p:cNvPr id="67" name="Rectangle 10">
            <a:extLst>
              <a:ext uri="{FF2B5EF4-FFF2-40B4-BE49-F238E27FC236}">
                <a16:creationId xmlns="" xmlns:a16="http://schemas.microsoft.com/office/drawing/2014/main" id="{86181FC3-D5A6-401B-8FE2-92C964237E69}"/>
              </a:ext>
            </a:extLst>
          </p:cNvPr>
          <p:cNvSpPr>
            <a:spLocks noChangeArrowheads="1"/>
          </p:cNvSpPr>
          <p:nvPr/>
        </p:nvSpPr>
        <p:spPr bwMode="auto">
          <a:xfrm>
            <a:off x="9219304" y="8790815"/>
            <a:ext cx="22796438" cy="877824"/>
          </a:xfrm>
          <a:prstGeom prst="rect">
            <a:avLst/>
          </a:prstGeom>
          <a:solidFill>
            <a:srgbClr val="0384E9"/>
          </a:solidFill>
          <a:ln w="12700">
            <a:solidFill>
              <a:srgbClr val="0384E9"/>
            </a:solidFill>
            <a:miter lim="800000"/>
          </a:ln>
        </p:spPr>
        <p:txBody>
          <a:bodyPr wrap="none" lIns="137126" tIns="73152" rIns="137126" bIns="68563" anchor="ctr" anchorCtr="0"/>
          <a:lstStyle>
            <a:defPPr>
              <a:defRPr kern="1200"/>
            </a:defPPr>
          </a:lstStyle>
          <a:p>
            <a:pPr algn="ctr" defTabSz="4702588">
              <a:defRPr/>
            </a:pPr>
            <a:r>
              <a:rPr lang="en-US" sz="3600" b="1" dirty="0">
                <a:solidFill>
                  <a:schemeClr val="bg1"/>
                </a:solidFill>
                <a:latin typeface="Libre Baskerville" panose="02000000000000000000" pitchFamily="2" charset="0"/>
              </a:rPr>
              <a:t>Findings</a:t>
            </a:r>
          </a:p>
        </p:txBody>
      </p:sp>
      <p:sp>
        <p:nvSpPr>
          <p:cNvPr id="68" name="Rectangle 10">
            <a:extLst>
              <a:ext uri="{FF2B5EF4-FFF2-40B4-BE49-F238E27FC236}">
                <a16:creationId xmlns="" xmlns:a16="http://schemas.microsoft.com/office/drawing/2014/main" id="{C1EB03CE-E92B-48C4-A5CF-A6A1992777A0}"/>
              </a:ext>
            </a:extLst>
          </p:cNvPr>
          <p:cNvSpPr>
            <a:spLocks noChangeArrowheads="1"/>
          </p:cNvSpPr>
          <p:nvPr/>
        </p:nvSpPr>
        <p:spPr bwMode="auto">
          <a:xfrm>
            <a:off x="32711156" y="8810539"/>
            <a:ext cx="10265644" cy="877824"/>
          </a:xfrm>
          <a:prstGeom prst="rect">
            <a:avLst/>
          </a:prstGeom>
          <a:solidFill>
            <a:srgbClr val="0384E9"/>
          </a:solidFill>
          <a:ln w="12700">
            <a:solidFill>
              <a:srgbClr val="0384E9"/>
            </a:solidFill>
            <a:miter lim="800000"/>
          </a:ln>
        </p:spPr>
        <p:txBody>
          <a:bodyPr wrap="none" lIns="137126" tIns="73152" rIns="137126" bIns="68563" anchor="ctr" anchorCtr="0"/>
          <a:lstStyle>
            <a:defPPr>
              <a:defRPr kern="1200"/>
            </a:defPPr>
          </a:lstStyle>
          <a:p>
            <a:pPr algn="ctr" defTabSz="4702588">
              <a:defRPr/>
            </a:pPr>
            <a:r>
              <a:rPr lang="en-US" sz="3600" b="1" dirty="0">
                <a:solidFill>
                  <a:schemeClr val="bg1"/>
                </a:solidFill>
                <a:latin typeface="Libre Baskerville" panose="02000000000000000000" pitchFamily="2" charset="0"/>
              </a:rPr>
              <a:t>Conclusion</a:t>
            </a:r>
          </a:p>
        </p:txBody>
      </p:sp>
      <p:sp>
        <p:nvSpPr>
          <p:cNvPr id="71" name="Rectangle 10">
            <a:extLst>
              <a:ext uri="{FF2B5EF4-FFF2-40B4-BE49-F238E27FC236}">
                <a16:creationId xmlns="" xmlns:a16="http://schemas.microsoft.com/office/drawing/2014/main" id="{915E473E-97C4-4EC4-A3BC-07695BAC4C28}"/>
              </a:ext>
            </a:extLst>
          </p:cNvPr>
          <p:cNvSpPr>
            <a:spLocks noChangeArrowheads="1"/>
          </p:cNvSpPr>
          <p:nvPr/>
        </p:nvSpPr>
        <p:spPr bwMode="auto">
          <a:xfrm>
            <a:off x="725790" y="18579501"/>
            <a:ext cx="7680960" cy="877824"/>
          </a:xfrm>
          <a:prstGeom prst="rect">
            <a:avLst/>
          </a:prstGeom>
          <a:solidFill>
            <a:srgbClr val="0384E9"/>
          </a:solidFill>
          <a:ln w="12700">
            <a:solidFill>
              <a:srgbClr val="0384E9"/>
            </a:solidFill>
            <a:miter lim="800000"/>
          </a:ln>
        </p:spPr>
        <p:txBody>
          <a:bodyPr wrap="none" lIns="137126" tIns="73152" rIns="137126" bIns="68563" anchor="ctr" anchorCtr="0"/>
          <a:lstStyle>
            <a:defPPr>
              <a:defRPr kern="1200"/>
            </a:defPPr>
          </a:lstStyle>
          <a:p>
            <a:pPr algn="ctr" defTabSz="4702588">
              <a:defRPr/>
            </a:pPr>
            <a:r>
              <a:rPr lang="en-US" sz="3600" b="1" dirty="0">
                <a:solidFill>
                  <a:schemeClr val="bg1"/>
                </a:solidFill>
                <a:latin typeface="Libre Baskerville" panose="02000000000000000000" pitchFamily="2" charset="0"/>
              </a:rPr>
              <a:t>Methods</a:t>
            </a:r>
          </a:p>
        </p:txBody>
      </p:sp>
      <p:sp>
        <p:nvSpPr>
          <p:cNvPr id="72" name="Rectangle 10">
            <a:extLst>
              <a:ext uri="{FF2B5EF4-FFF2-40B4-BE49-F238E27FC236}">
                <a16:creationId xmlns="" xmlns:a16="http://schemas.microsoft.com/office/drawing/2014/main" id="{607EAE84-951F-4EAB-B7B6-2D55C5003988}"/>
              </a:ext>
            </a:extLst>
          </p:cNvPr>
          <p:cNvSpPr>
            <a:spLocks noChangeArrowheads="1"/>
          </p:cNvSpPr>
          <p:nvPr/>
        </p:nvSpPr>
        <p:spPr bwMode="auto">
          <a:xfrm>
            <a:off x="32651685" y="15146194"/>
            <a:ext cx="10149840" cy="873301"/>
          </a:xfrm>
          <a:prstGeom prst="rect">
            <a:avLst/>
          </a:prstGeom>
          <a:solidFill>
            <a:srgbClr val="0384E9"/>
          </a:solidFill>
          <a:ln w="12700">
            <a:solidFill>
              <a:srgbClr val="0384E9"/>
            </a:solidFill>
            <a:miter lim="800000"/>
          </a:ln>
        </p:spPr>
        <p:txBody>
          <a:bodyPr wrap="none" lIns="137126" tIns="73152" rIns="137126" bIns="68563" anchor="ctr" anchorCtr="0"/>
          <a:lstStyle>
            <a:defPPr>
              <a:defRPr kern="1200"/>
            </a:defPPr>
          </a:lstStyle>
          <a:p>
            <a:pPr algn="ctr"/>
            <a:r>
              <a:rPr lang="en-US" sz="3600" b="1" dirty="0">
                <a:solidFill>
                  <a:schemeClr val="bg1"/>
                </a:solidFill>
                <a:latin typeface="Times New Roman Bold"/>
                <a:ea typeface="Times New Roman Bold"/>
                <a:cs typeface="Times New Roman Bold"/>
                <a:sym typeface="Times New Roman Bold"/>
              </a:rPr>
              <a:t>References</a:t>
            </a:r>
          </a:p>
        </p:txBody>
      </p:sp>
      <p:sp>
        <p:nvSpPr>
          <p:cNvPr id="73" name="TextBox 72">
            <a:extLst>
              <a:ext uri="{FF2B5EF4-FFF2-40B4-BE49-F238E27FC236}">
                <a16:creationId xmlns="" xmlns:a16="http://schemas.microsoft.com/office/drawing/2014/main" id="{78ACE6C8-764A-491B-97C3-71DD70C00B3C}"/>
              </a:ext>
            </a:extLst>
          </p:cNvPr>
          <p:cNvSpPr txBox="1"/>
          <p:nvPr/>
        </p:nvSpPr>
        <p:spPr>
          <a:xfrm>
            <a:off x="725790" y="10117467"/>
            <a:ext cx="6858000" cy="7971413"/>
          </a:xfrm>
          <a:prstGeom prst="rect">
            <a:avLst/>
          </a:prstGeom>
          <a:noFill/>
        </p:spPr>
        <p:txBody>
          <a:bodyPr wrap="square" rtlCol="0">
            <a:spAutoFit/>
          </a:bodyPr>
          <a:lstStyle>
            <a:defPPr>
              <a:defRPr kern="1200"/>
            </a:defPPr>
          </a:lstStyle>
          <a:p>
            <a:pPr algn="just"/>
            <a:r>
              <a:rPr lang="en-US" sz="3200" b="1" dirty="0">
                <a:latin typeface="Times New Roman" panose="02020603050405020304" pitchFamily="18" charset="0"/>
                <a:cs typeface="Times New Roman" panose="02020603050405020304" pitchFamily="18" charset="0"/>
              </a:rPr>
              <a:t> </a:t>
            </a:r>
            <a:r>
              <a:rPr lang="en-US" sz="3200" b="1" dirty="0" smtClean="0">
                <a:latin typeface="Times New Roman" panose="02020603050405020304" pitchFamily="18" charset="0"/>
                <a:cs typeface="Times New Roman" panose="02020603050405020304" pitchFamily="18" charset="0"/>
              </a:rPr>
              <a:t> </a:t>
            </a:r>
            <a:r>
              <a:rPr lang="en-US" sz="3200" dirty="0" smtClean="0">
                <a:latin typeface="Times New Roman" panose="02020603050405020304" pitchFamily="18" charset="0"/>
                <a:cs typeface="Times New Roman" panose="02020603050405020304" pitchFamily="18" charset="0"/>
              </a:rPr>
              <a:t> </a:t>
            </a:r>
            <a:r>
              <a:rPr lang="en-US" sz="3200" dirty="0">
                <a:latin typeface="Times New Roman" panose="02020603050405020304" pitchFamily="18" charset="0"/>
                <a:cs typeface="Times New Roman" panose="02020603050405020304" pitchFamily="18" charset="0"/>
              </a:rPr>
              <a:t>Epilepsy is one of the most frequent neurological disorders; however, the cause of epilepsy still remains undetermined in a large number of patients. Genetic variations, autoimmunity, </a:t>
            </a:r>
            <a:r>
              <a:rPr lang="en-US" sz="3200" dirty="0" err="1">
                <a:latin typeface="Times New Roman" panose="02020603050405020304" pitchFamily="18" charset="0"/>
                <a:cs typeface="Times New Roman" panose="02020603050405020304" pitchFamily="18" charset="0"/>
              </a:rPr>
              <a:t>neuroinflammation</a:t>
            </a:r>
            <a:r>
              <a:rPr lang="en-US" sz="3200" dirty="0">
                <a:latin typeface="Times New Roman" panose="02020603050405020304" pitchFamily="18" charset="0"/>
                <a:cs typeface="Times New Roman" panose="02020603050405020304" pitchFamily="18" charset="0"/>
              </a:rPr>
              <a:t>, metabolic dysfunction, structural anomalies, and molecular changes can be responsible for epilepsy with unknown causes but may go unnoticed using traditional methods of diagnosis. The application of artificial intelligence opens new possibilities for recognizing complicated patterns and analyzing various aspects for identifying the possible causes of the disorder.</a:t>
            </a:r>
          </a:p>
        </p:txBody>
      </p:sp>
      <p:sp>
        <p:nvSpPr>
          <p:cNvPr id="76" name="TextBox 75">
            <a:extLst>
              <a:ext uri="{FF2B5EF4-FFF2-40B4-BE49-F238E27FC236}">
                <a16:creationId xmlns="" xmlns:a16="http://schemas.microsoft.com/office/drawing/2014/main" id="{82745442-14D6-454C-AEAA-7ECB778143F4}"/>
              </a:ext>
            </a:extLst>
          </p:cNvPr>
          <p:cNvSpPr txBox="1"/>
          <p:nvPr/>
        </p:nvSpPr>
        <p:spPr>
          <a:xfrm>
            <a:off x="32651685" y="10021818"/>
            <a:ext cx="9857035" cy="4524315"/>
          </a:xfrm>
          <a:prstGeom prst="rect">
            <a:avLst/>
          </a:prstGeom>
          <a:noFill/>
        </p:spPr>
        <p:txBody>
          <a:bodyPr wrap="square" rtlCol="0">
            <a:spAutoFit/>
          </a:bodyPr>
          <a:lstStyle>
            <a:defPPr>
              <a:defRPr kern="1200"/>
            </a:defPPr>
          </a:lstStyle>
          <a:p>
            <a:pPr algn="just"/>
            <a:r>
              <a:rPr lang="en-US" sz="3200" b="1" dirty="0">
                <a:latin typeface="Times New Roman" panose="02020603050405020304" pitchFamily="18" charset="0"/>
                <a:cs typeface="Times New Roman" panose="02020603050405020304" pitchFamily="18" charset="0"/>
              </a:rPr>
              <a:t> </a:t>
            </a:r>
            <a:r>
              <a:rPr lang="en-US" sz="3200" b="1" dirty="0" smtClean="0">
                <a:latin typeface="Times New Roman" panose="02020603050405020304" pitchFamily="18" charset="0"/>
                <a:cs typeface="Times New Roman" panose="02020603050405020304" pitchFamily="18" charset="0"/>
              </a:rPr>
              <a:t> </a:t>
            </a:r>
            <a:r>
              <a:rPr lang="en-US" sz="3200" dirty="0" smtClean="0">
                <a:latin typeface="Times New Roman" panose="02020603050405020304" pitchFamily="18" charset="0"/>
                <a:cs typeface="Times New Roman" panose="02020603050405020304" pitchFamily="18" charset="0"/>
              </a:rPr>
              <a:t> </a:t>
            </a:r>
            <a:r>
              <a:rPr lang="en-US" sz="3200" dirty="0">
                <a:latin typeface="Times New Roman" panose="02020603050405020304" pitchFamily="18" charset="0"/>
                <a:cs typeface="Times New Roman" panose="02020603050405020304" pitchFamily="18" charset="0"/>
              </a:rPr>
              <a:t>Artificial intelligence-driven multimodal and multi-</a:t>
            </a:r>
            <a:r>
              <a:rPr lang="en-US" sz="3200" dirty="0" err="1">
                <a:latin typeface="Times New Roman" panose="02020603050405020304" pitchFamily="18" charset="0"/>
                <a:cs typeface="Times New Roman" panose="02020603050405020304" pitchFamily="18" charset="0"/>
              </a:rPr>
              <a:t>omics</a:t>
            </a:r>
            <a:r>
              <a:rPr lang="en-US" sz="3200" dirty="0">
                <a:latin typeface="Times New Roman" panose="02020603050405020304" pitchFamily="18" charset="0"/>
                <a:cs typeface="Times New Roman" panose="02020603050405020304" pitchFamily="18" charset="0"/>
              </a:rPr>
              <a:t> approaches have significant promise for exploring idiopathic forms of epilepsy through the analysis of different clinical, genetic, imaging, electrophysiological, and molecular variables. This may help uncover novel etiologies and biomarkers for epilepsy, and promote stratification of patients to tailor their diagnosis and treatment. Nevertheless, further validation in larger cohorts is necessary prior to their clinical application. </a:t>
            </a:r>
          </a:p>
        </p:txBody>
      </p:sp>
      <p:sp>
        <p:nvSpPr>
          <p:cNvPr id="84" name="TextBox 37">
            <a:extLst>
              <a:ext uri="{FF2B5EF4-FFF2-40B4-BE49-F238E27FC236}">
                <a16:creationId xmlns="" xmlns:a16="http://schemas.microsoft.com/office/drawing/2014/main" id="{0CE218E2-C10E-4C6A-95F2-0A69ECC1C187}"/>
              </a:ext>
            </a:extLst>
          </p:cNvPr>
          <p:cNvSpPr txBox="1"/>
          <p:nvPr/>
        </p:nvSpPr>
        <p:spPr>
          <a:xfrm>
            <a:off x="32651685" y="16619555"/>
            <a:ext cx="9729118" cy="6894195"/>
          </a:xfrm>
          <a:prstGeom prst="rect">
            <a:avLst/>
          </a:prstGeom>
        </p:spPr>
        <p:txBody>
          <a:bodyPr wrap="square" lIns="0" tIns="0" rIns="0" bIns="0" rtlCol="0" anchor="t">
            <a:spAutoFit/>
          </a:bodyPr>
          <a:lstStyle/>
          <a:p>
            <a:pPr algn="just"/>
            <a:r>
              <a:rPr lang="en-US" sz="3200" dirty="0">
                <a:latin typeface="Times New Roman" panose="02020603050405020304" pitchFamily="18" charset="0"/>
                <a:cs typeface="Times New Roman" panose="02020603050405020304" pitchFamily="18" charset="0"/>
              </a:rPr>
              <a:t>Han K, Liu C, Friedman D. Artificial intelligence/machine learning for epilepsy and seizure diagnosis. Epilepsy &amp; Behavior. 2024;155:109736</a:t>
            </a:r>
            <a:r>
              <a:rPr lang="en-US" sz="3200" dirty="0" smtClean="0">
                <a:latin typeface="Times New Roman" panose="02020603050405020304" pitchFamily="18" charset="0"/>
                <a:cs typeface="Times New Roman" panose="02020603050405020304" pitchFamily="18" charset="0"/>
              </a:rPr>
              <a:t>.</a:t>
            </a:r>
          </a:p>
          <a:p>
            <a:pPr algn="just"/>
            <a:endParaRPr lang="en-US" sz="3200" dirty="0" smtClean="0">
              <a:latin typeface="Times New Roman" panose="02020603050405020304" pitchFamily="18" charset="0"/>
              <a:cs typeface="Times New Roman" panose="02020603050405020304" pitchFamily="18" charset="0"/>
            </a:endParaRPr>
          </a:p>
          <a:p>
            <a:pPr algn="just"/>
            <a:r>
              <a:rPr lang="en-US" sz="3200" dirty="0">
                <a:latin typeface="Times New Roman" panose="02020603050405020304" pitchFamily="18" charset="0"/>
                <a:cs typeface="Times New Roman" panose="02020603050405020304" pitchFamily="18" charset="0"/>
              </a:rPr>
              <a:t>Chong D, Jones NC, </a:t>
            </a:r>
            <a:r>
              <a:rPr lang="en-US" sz="3200" dirty="0" err="1">
                <a:latin typeface="Times New Roman" panose="02020603050405020304" pitchFamily="18" charset="0"/>
                <a:cs typeface="Times New Roman" panose="02020603050405020304" pitchFamily="18" charset="0"/>
              </a:rPr>
              <a:t>Schittenhelm</a:t>
            </a:r>
            <a:r>
              <a:rPr lang="en-US" sz="3200" dirty="0">
                <a:latin typeface="Times New Roman" panose="02020603050405020304" pitchFamily="18" charset="0"/>
                <a:cs typeface="Times New Roman" panose="02020603050405020304" pitchFamily="18" charset="0"/>
              </a:rPr>
              <a:t> RB, Anderson A, Casillas-Espinosa PM. Multi-</a:t>
            </a:r>
            <a:r>
              <a:rPr lang="en-US" sz="3200" dirty="0" err="1">
                <a:latin typeface="Times New Roman" panose="02020603050405020304" pitchFamily="18" charset="0"/>
                <a:cs typeface="Times New Roman" panose="02020603050405020304" pitchFamily="18" charset="0"/>
              </a:rPr>
              <a:t>omics</a:t>
            </a:r>
            <a:r>
              <a:rPr lang="en-US" sz="3200" dirty="0">
                <a:latin typeface="Times New Roman" panose="02020603050405020304" pitchFamily="18" charset="0"/>
                <a:cs typeface="Times New Roman" panose="02020603050405020304" pitchFamily="18" charset="0"/>
              </a:rPr>
              <a:t> integration and epilepsy: Towards a better understanding of biological mechanisms. </a:t>
            </a:r>
            <a:r>
              <a:rPr lang="en-US" sz="3200" dirty="0" err="1">
                <a:latin typeface="Times New Roman" panose="02020603050405020304" pitchFamily="18" charset="0"/>
                <a:cs typeface="Times New Roman" panose="02020603050405020304" pitchFamily="18" charset="0"/>
              </a:rPr>
              <a:t>Prog</a:t>
            </a:r>
            <a:r>
              <a:rPr lang="en-US" sz="3200" dirty="0">
                <a:latin typeface="Times New Roman" panose="02020603050405020304" pitchFamily="18" charset="0"/>
                <a:cs typeface="Times New Roman" panose="02020603050405020304" pitchFamily="18" charset="0"/>
              </a:rPr>
              <a:t> </a:t>
            </a:r>
            <a:r>
              <a:rPr lang="en-US" sz="3200" dirty="0" err="1">
                <a:latin typeface="Times New Roman" panose="02020603050405020304" pitchFamily="18" charset="0"/>
                <a:cs typeface="Times New Roman" panose="02020603050405020304" pitchFamily="18" charset="0"/>
              </a:rPr>
              <a:t>Neurobiol</a:t>
            </a:r>
            <a:r>
              <a:rPr lang="en-US" sz="3200" dirty="0">
                <a:latin typeface="Times New Roman" panose="02020603050405020304" pitchFamily="18" charset="0"/>
                <a:cs typeface="Times New Roman" panose="02020603050405020304" pitchFamily="18" charset="0"/>
              </a:rPr>
              <a:t>. 2023;227:102480</a:t>
            </a:r>
            <a:r>
              <a:rPr lang="en-US" sz="3200" dirty="0" smtClean="0">
                <a:latin typeface="Times New Roman" panose="02020603050405020304" pitchFamily="18" charset="0"/>
                <a:cs typeface="Times New Roman" panose="02020603050405020304" pitchFamily="18" charset="0"/>
              </a:rPr>
              <a:t>.</a:t>
            </a:r>
          </a:p>
          <a:p>
            <a:pPr algn="just"/>
            <a:endParaRPr lang="en-US" sz="3200" dirty="0" smtClean="0">
              <a:latin typeface="Times New Roman" panose="02020603050405020304" pitchFamily="18" charset="0"/>
              <a:cs typeface="Times New Roman" panose="02020603050405020304" pitchFamily="18" charset="0"/>
            </a:endParaRPr>
          </a:p>
          <a:p>
            <a:pPr algn="just"/>
            <a:r>
              <a:rPr lang="en-US" sz="3200" dirty="0" err="1">
                <a:latin typeface="Times New Roman" panose="02020603050405020304" pitchFamily="18" charset="0"/>
                <a:cs typeface="Times New Roman" panose="02020603050405020304" pitchFamily="18" charset="0"/>
              </a:rPr>
              <a:t>Ijaz</a:t>
            </a:r>
            <a:r>
              <a:rPr lang="en-US" sz="3200" dirty="0">
                <a:latin typeface="Times New Roman" panose="02020603050405020304" pitchFamily="18" charset="0"/>
                <a:cs typeface="Times New Roman" panose="02020603050405020304" pitchFamily="18" charset="0"/>
              </a:rPr>
              <a:t> T, </a:t>
            </a:r>
            <a:r>
              <a:rPr lang="en-US" sz="3200" dirty="0" err="1">
                <a:latin typeface="Times New Roman" panose="02020603050405020304" pitchFamily="18" charset="0"/>
                <a:cs typeface="Times New Roman" panose="02020603050405020304" pitchFamily="18" charset="0"/>
              </a:rPr>
              <a:t>Maqsood</a:t>
            </a:r>
            <a:r>
              <a:rPr lang="en-US" sz="3200" dirty="0">
                <a:latin typeface="Times New Roman" panose="02020603050405020304" pitchFamily="18" charset="0"/>
                <a:cs typeface="Times New Roman" panose="02020603050405020304" pitchFamily="18" charset="0"/>
              </a:rPr>
              <a:t> H, </a:t>
            </a:r>
            <a:r>
              <a:rPr lang="en-US" sz="3200" dirty="0" err="1">
                <a:latin typeface="Times New Roman" panose="02020603050405020304" pitchFamily="18" charset="0"/>
                <a:cs typeface="Times New Roman" panose="02020603050405020304" pitchFamily="18" charset="0"/>
              </a:rPr>
              <a:t>Rehman</a:t>
            </a:r>
            <a:r>
              <a:rPr lang="en-US" sz="3200" dirty="0">
                <a:latin typeface="Times New Roman" panose="02020603050405020304" pitchFamily="18" charset="0"/>
                <a:cs typeface="Times New Roman" panose="02020603050405020304" pitchFamily="18" charset="0"/>
              </a:rPr>
              <a:t> A, Tahir </a:t>
            </a:r>
            <a:r>
              <a:rPr lang="en-US" sz="3200" dirty="0" err="1">
                <a:latin typeface="Times New Roman" panose="02020603050405020304" pitchFamily="18" charset="0"/>
                <a:cs typeface="Times New Roman" panose="02020603050405020304" pitchFamily="18" charset="0"/>
              </a:rPr>
              <a:t>ul</a:t>
            </a:r>
            <a:r>
              <a:rPr lang="en-US" sz="3200" dirty="0">
                <a:latin typeface="Times New Roman" panose="02020603050405020304" pitchFamily="18" charset="0"/>
                <a:cs typeface="Times New Roman" panose="02020603050405020304" pitchFamily="18" charset="0"/>
              </a:rPr>
              <a:t> </a:t>
            </a:r>
            <a:r>
              <a:rPr lang="en-US" sz="3200" dirty="0" err="1">
                <a:latin typeface="Times New Roman" panose="02020603050405020304" pitchFamily="18" charset="0"/>
                <a:cs typeface="Times New Roman" panose="02020603050405020304" pitchFamily="18" charset="0"/>
              </a:rPr>
              <a:t>Qamar</a:t>
            </a:r>
            <a:r>
              <a:rPr lang="en-US" sz="3200" dirty="0">
                <a:latin typeface="Times New Roman" panose="02020603050405020304" pitchFamily="18" charset="0"/>
                <a:cs typeface="Times New Roman" panose="02020603050405020304" pitchFamily="18" charset="0"/>
              </a:rPr>
              <a:t> M, </a:t>
            </a:r>
            <a:r>
              <a:rPr lang="en-US" sz="3200" dirty="0" err="1">
                <a:latin typeface="Times New Roman" panose="02020603050405020304" pitchFamily="18" charset="0"/>
                <a:cs typeface="Times New Roman" panose="02020603050405020304" pitchFamily="18" charset="0"/>
              </a:rPr>
              <a:t>Ashfaq</a:t>
            </a:r>
            <a:r>
              <a:rPr lang="en-US" sz="3200" dirty="0">
                <a:latin typeface="Times New Roman" panose="02020603050405020304" pitchFamily="18" charset="0"/>
                <a:cs typeface="Times New Roman" panose="02020603050405020304" pitchFamily="18" charset="0"/>
              </a:rPr>
              <a:t> UA. Explainable machine learning identifies immune-inflammatory biomarkers and therapeutic candidates in drug-resistant epilepsy. Scientific Reports. 2025;16(1):965.</a:t>
            </a:r>
          </a:p>
          <a:p>
            <a:pPr algn="just"/>
            <a:endParaRPr lang="en-US" sz="3200" dirty="0">
              <a:solidFill>
                <a:srgbClr val="000001"/>
              </a:solidFill>
              <a:latin typeface="Times New Roman" panose="02020603050405020304" pitchFamily="18" charset="0"/>
              <a:ea typeface="Times New Roman"/>
              <a:cs typeface="Times New Roman" panose="02020603050405020304" pitchFamily="18" charset="0"/>
              <a:sym typeface="Times New Roman"/>
            </a:endParaRPr>
          </a:p>
        </p:txBody>
      </p:sp>
      <p:sp>
        <p:nvSpPr>
          <p:cNvPr id="87" name="Text Box 6">
            <a:extLst>
              <a:ext uri="{FF2B5EF4-FFF2-40B4-BE49-F238E27FC236}">
                <a16:creationId xmlns="" xmlns:a16="http://schemas.microsoft.com/office/drawing/2014/main" id="{06D77A5B-1406-461A-87C9-791AC8780215}"/>
              </a:ext>
            </a:extLst>
          </p:cNvPr>
          <p:cNvSpPr txBox="1">
            <a:spLocks noChangeArrowheads="1"/>
          </p:cNvSpPr>
          <p:nvPr/>
        </p:nvSpPr>
        <p:spPr bwMode="auto">
          <a:xfrm>
            <a:off x="9219304" y="19947946"/>
            <a:ext cx="22860000" cy="506292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137160" tIns="68580" rIns="137160" bIns="68580">
            <a:spAutoFit/>
          </a:bodyPr>
          <a:lstStyle>
            <a:defPPr>
              <a:defRPr kern="1200"/>
            </a:defPPr>
            <a:lvl1pPr defTabSz="4703763" eaLnBrk="0" hangingPunct="0">
              <a:defRPr sz="9300">
                <a:solidFill>
                  <a:schemeClr val="tx1"/>
                </a:solidFill>
                <a:latin typeface="Arial"/>
              </a:defRPr>
            </a:lvl1pPr>
            <a:lvl2pPr marL="742950" indent="-285750" defTabSz="4703763" eaLnBrk="0" hangingPunct="0">
              <a:defRPr sz="9300">
                <a:solidFill>
                  <a:schemeClr val="tx1"/>
                </a:solidFill>
                <a:latin typeface="Arial"/>
              </a:defRPr>
            </a:lvl2pPr>
            <a:lvl3pPr marL="1143000" indent="-228600" defTabSz="4703763" eaLnBrk="0" hangingPunct="0">
              <a:defRPr sz="9300">
                <a:solidFill>
                  <a:schemeClr val="tx1"/>
                </a:solidFill>
                <a:latin typeface="Arial"/>
              </a:defRPr>
            </a:lvl3pPr>
            <a:lvl4pPr marL="1600200" indent="-228600" defTabSz="4703763" eaLnBrk="0" hangingPunct="0">
              <a:defRPr sz="9300">
                <a:solidFill>
                  <a:schemeClr val="tx1"/>
                </a:solidFill>
                <a:latin typeface="Arial"/>
              </a:defRPr>
            </a:lvl4pPr>
            <a:lvl5pPr marL="2057400" indent="-228600" defTabSz="4703763" eaLnBrk="0" hangingPunct="0">
              <a:defRPr sz="9300">
                <a:solidFill>
                  <a:schemeClr val="tx1"/>
                </a:solidFill>
                <a:latin typeface="Arial"/>
              </a:defRPr>
            </a:lvl5pPr>
            <a:lvl6pPr marL="2514600" indent="-228600" defTabSz="4703763" eaLnBrk="0" fontAlgn="base" hangingPunct="0">
              <a:spcBef>
                <a:spcPct val="0"/>
              </a:spcBef>
              <a:spcAft>
                <a:spcPct val="0"/>
              </a:spcAft>
              <a:defRPr sz="9300">
                <a:solidFill>
                  <a:schemeClr val="tx1"/>
                </a:solidFill>
                <a:latin typeface="Arial"/>
              </a:defRPr>
            </a:lvl6pPr>
            <a:lvl7pPr marL="2971800" indent="-228600" defTabSz="4703763" eaLnBrk="0" fontAlgn="base" hangingPunct="0">
              <a:spcBef>
                <a:spcPct val="0"/>
              </a:spcBef>
              <a:spcAft>
                <a:spcPct val="0"/>
              </a:spcAft>
              <a:defRPr sz="9300">
                <a:solidFill>
                  <a:schemeClr val="tx1"/>
                </a:solidFill>
                <a:latin typeface="Arial"/>
              </a:defRPr>
            </a:lvl7pPr>
            <a:lvl8pPr marL="3429000" indent="-228600" defTabSz="4703763" eaLnBrk="0" fontAlgn="base" hangingPunct="0">
              <a:spcBef>
                <a:spcPct val="0"/>
              </a:spcBef>
              <a:spcAft>
                <a:spcPct val="0"/>
              </a:spcAft>
              <a:defRPr sz="9300">
                <a:solidFill>
                  <a:schemeClr val="tx1"/>
                </a:solidFill>
                <a:latin typeface="Arial"/>
              </a:defRPr>
            </a:lvl8pPr>
            <a:lvl9pPr marL="3886200" indent="-228600" defTabSz="4703763" eaLnBrk="0" fontAlgn="base" hangingPunct="0">
              <a:spcBef>
                <a:spcPct val="0"/>
              </a:spcBef>
              <a:spcAft>
                <a:spcPct val="0"/>
              </a:spcAft>
              <a:defRPr sz="9300">
                <a:solidFill>
                  <a:schemeClr val="tx1"/>
                </a:solidFill>
                <a:latin typeface="Arial"/>
              </a:defRPr>
            </a:lvl9pPr>
          </a:lstStyle>
          <a:p>
            <a:pPr algn="just"/>
            <a:r>
              <a:rPr lang="en-US" sz="3200" b="1" dirty="0">
                <a:latin typeface="Times New Roman" panose="02020603050405020304" pitchFamily="18" charset="0"/>
                <a:cs typeface="Times New Roman" panose="02020603050405020304" pitchFamily="18" charset="0"/>
              </a:rPr>
              <a:t> </a:t>
            </a:r>
            <a:r>
              <a:rPr lang="en-US" sz="3200" b="1" dirty="0" smtClean="0">
                <a:latin typeface="Times New Roman" panose="02020603050405020304" pitchFamily="18" charset="0"/>
                <a:cs typeface="Times New Roman" panose="02020603050405020304" pitchFamily="18" charset="0"/>
              </a:rPr>
              <a:t>  </a:t>
            </a:r>
            <a:r>
              <a:rPr lang="en-US" sz="3200" dirty="0" smtClean="0">
                <a:latin typeface="Times New Roman" panose="02020603050405020304" pitchFamily="18" charset="0"/>
                <a:cs typeface="Times New Roman" panose="02020603050405020304" pitchFamily="18" charset="0"/>
              </a:rPr>
              <a:t>Artificial </a:t>
            </a:r>
            <a:r>
              <a:rPr lang="en-US" sz="3200" dirty="0">
                <a:latin typeface="Times New Roman" panose="02020603050405020304" pitchFamily="18" charset="0"/>
                <a:cs typeface="Times New Roman" panose="02020603050405020304" pitchFamily="18" charset="0"/>
              </a:rPr>
              <a:t>intelligence can aid in detection and interpretation of genetic variants, polygenic risk, clinical phenotypes, EEG phenotypes, and imaging biomarkers related to epilepsy. Genomics and metabolomics data integration can be useful for detecting molecular biomarkers and pathways. </a:t>
            </a:r>
            <a:r>
              <a:rPr lang="en-US" sz="3200" dirty="0">
                <a:solidFill>
                  <a:srgbClr val="000001"/>
                </a:solidFill>
                <a:latin typeface="Times New Roman"/>
                <a:ea typeface="Times New Roman"/>
                <a:cs typeface="Times New Roman"/>
                <a:sym typeface="Times New Roman"/>
              </a:rPr>
              <a:t>This section is one of the longest parts as it builds on the information that supports the objective and thesis. You can trim down the analysis to the most important parts. Include key graphs, tables, images, ... that show a visual analysis of the data. </a:t>
            </a:r>
            <a:r>
              <a:rPr lang="en-US" sz="3200" dirty="0">
                <a:solidFill>
                  <a:srgbClr val="000001"/>
                </a:solidFill>
                <a:latin typeface="Times New Roman"/>
                <a:cs typeface="Times New Roman"/>
              </a:rPr>
              <a:t>Add your information, graphs and images to this section</a:t>
            </a:r>
            <a:r>
              <a:rPr lang="en-US" sz="3200" dirty="0" smtClean="0">
                <a:solidFill>
                  <a:srgbClr val="000001"/>
                </a:solidFill>
                <a:latin typeface="Times New Roman"/>
                <a:cs typeface="Times New Roman"/>
              </a:rPr>
              <a:t>. </a:t>
            </a:r>
            <a:r>
              <a:rPr lang="en-US" sz="3200" dirty="0">
                <a:latin typeface="Times New Roman" panose="02020603050405020304" pitchFamily="18" charset="0"/>
                <a:cs typeface="Times New Roman" panose="02020603050405020304" pitchFamily="18" charset="0"/>
              </a:rPr>
              <a:t>Further, blood and cerebrospinal fluid biomarkers, extracellular vesicles, neural autoantibodies, MRI, EEG, and clinical phenotypes can be combined using multimodal analysis for biologically distinct subgroups and treatment etiology. However, some limitations such as small dataset sizes, non-diverse datasets, </a:t>
            </a:r>
            <a:r>
              <a:rPr lang="en-US" sz="3200" dirty="0" err="1">
                <a:latin typeface="Times New Roman" panose="02020603050405020304" pitchFamily="18" charset="0"/>
                <a:cs typeface="Times New Roman" panose="02020603050405020304" pitchFamily="18" charset="0"/>
              </a:rPr>
              <a:t>overfitting</a:t>
            </a:r>
            <a:r>
              <a:rPr lang="en-US" sz="3200" dirty="0">
                <a:latin typeface="Times New Roman" panose="02020603050405020304" pitchFamily="18" charset="0"/>
                <a:cs typeface="Times New Roman" panose="02020603050405020304" pitchFamily="18" charset="0"/>
              </a:rPr>
              <a:t>, lack of external validation, and sampling biases still persist.</a:t>
            </a:r>
          </a:p>
          <a:p>
            <a:pPr algn="just"/>
            <a:endParaRPr lang="en-US" sz="3200" dirty="0">
              <a:solidFill>
                <a:srgbClr val="000001"/>
              </a:solidFill>
              <a:latin typeface="Times New Roman"/>
              <a:cs typeface="Times New Roman"/>
            </a:endParaRPr>
          </a:p>
          <a:p>
            <a:pPr algn="just"/>
            <a:endParaRPr lang="en-US" sz="3200" dirty="0">
              <a:latin typeface="Times New Roman" panose="02020603050405020304" pitchFamily="18" charset="0"/>
              <a:cs typeface="Times New Roman" panose="02020603050405020304" pitchFamily="18" charset="0"/>
            </a:endParaRPr>
          </a:p>
        </p:txBody>
      </p:sp>
      <p:sp>
        <p:nvSpPr>
          <p:cNvPr id="88" name="Text Box 6">
            <a:extLst>
              <a:ext uri="{FF2B5EF4-FFF2-40B4-BE49-F238E27FC236}">
                <a16:creationId xmlns="" xmlns:a16="http://schemas.microsoft.com/office/drawing/2014/main" id="{44BFE7F8-789D-45EE-A81D-BE072485E37E}"/>
              </a:ext>
            </a:extLst>
          </p:cNvPr>
          <p:cNvSpPr txBox="1">
            <a:spLocks noChangeArrowheads="1"/>
          </p:cNvSpPr>
          <p:nvPr/>
        </p:nvSpPr>
        <p:spPr bwMode="auto">
          <a:xfrm>
            <a:off x="33347089" y="11988327"/>
            <a:ext cx="10058400" cy="63094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137160" tIns="68580" rIns="137160" bIns="68580">
            <a:spAutoFit/>
          </a:bodyPr>
          <a:lstStyle>
            <a:defPPr>
              <a:defRPr kern="1200"/>
            </a:defPPr>
            <a:lvl1pPr defTabSz="4703763" eaLnBrk="0" hangingPunct="0">
              <a:defRPr sz="9300">
                <a:solidFill>
                  <a:schemeClr val="tx1"/>
                </a:solidFill>
                <a:latin typeface="Arial"/>
              </a:defRPr>
            </a:lvl1pPr>
            <a:lvl2pPr marL="742950" indent="-285750" defTabSz="4703763" eaLnBrk="0" hangingPunct="0">
              <a:defRPr sz="9300">
                <a:solidFill>
                  <a:schemeClr val="tx1"/>
                </a:solidFill>
                <a:latin typeface="Arial"/>
              </a:defRPr>
            </a:lvl2pPr>
            <a:lvl3pPr marL="1143000" indent="-228600" defTabSz="4703763" eaLnBrk="0" hangingPunct="0">
              <a:defRPr sz="9300">
                <a:solidFill>
                  <a:schemeClr val="tx1"/>
                </a:solidFill>
                <a:latin typeface="Arial"/>
              </a:defRPr>
            </a:lvl3pPr>
            <a:lvl4pPr marL="1600200" indent="-228600" defTabSz="4703763" eaLnBrk="0" hangingPunct="0">
              <a:defRPr sz="9300">
                <a:solidFill>
                  <a:schemeClr val="tx1"/>
                </a:solidFill>
                <a:latin typeface="Arial"/>
              </a:defRPr>
            </a:lvl4pPr>
            <a:lvl5pPr marL="2057400" indent="-228600" defTabSz="4703763" eaLnBrk="0" hangingPunct="0">
              <a:defRPr sz="9300">
                <a:solidFill>
                  <a:schemeClr val="tx1"/>
                </a:solidFill>
                <a:latin typeface="Arial"/>
              </a:defRPr>
            </a:lvl5pPr>
            <a:lvl6pPr marL="2514600" indent="-228600" defTabSz="4703763" eaLnBrk="0" fontAlgn="base" hangingPunct="0">
              <a:spcBef>
                <a:spcPct val="0"/>
              </a:spcBef>
              <a:spcAft>
                <a:spcPct val="0"/>
              </a:spcAft>
              <a:defRPr sz="9300">
                <a:solidFill>
                  <a:schemeClr val="tx1"/>
                </a:solidFill>
                <a:latin typeface="Arial"/>
              </a:defRPr>
            </a:lvl6pPr>
            <a:lvl7pPr marL="2971800" indent="-228600" defTabSz="4703763" eaLnBrk="0" fontAlgn="base" hangingPunct="0">
              <a:spcBef>
                <a:spcPct val="0"/>
              </a:spcBef>
              <a:spcAft>
                <a:spcPct val="0"/>
              </a:spcAft>
              <a:defRPr sz="9300">
                <a:solidFill>
                  <a:schemeClr val="tx1"/>
                </a:solidFill>
                <a:latin typeface="Arial"/>
              </a:defRPr>
            </a:lvl7pPr>
            <a:lvl8pPr marL="3429000" indent="-228600" defTabSz="4703763" eaLnBrk="0" fontAlgn="base" hangingPunct="0">
              <a:spcBef>
                <a:spcPct val="0"/>
              </a:spcBef>
              <a:spcAft>
                <a:spcPct val="0"/>
              </a:spcAft>
              <a:defRPr sz="9300">
                <a:solidFill>
                  <a:schemeClr val="tx1"/>
                </a:solidFill>
                <a:latin typeface="Arial"/>
              </a:defRPr>
            </a:lvl8pPr>
            <a:lvl9pPr marL="3886200" indent="-228600" defTabSz="4703763" eaLnBrk="0" fontAlgn="base" hangingPunct="0">
              <a:spcBef>
                <a:spcPct val="0"/>
              </a:spcBef>
              <a:spcAft>
                <a:spcPct val="0"/>
              </a:spcAft>
              <a:defRPr sz="9300">
                <a:solidFill>
                  <a:schemeClr val="tx1"/>
                </a:solidFill>
                <a:latin typeface="Arial"/>
              </a:defRPr>
            </a:lvl9pPr>
          </a:lstStyle>
          <a:p>
            <a:pPr algn="just"/>
            <a:endParaRPr lang="en-US" sz="3200" dirty="0">
              <a:latin typeface="Times New Roman" panose="02020603050405020304" pitchFamily="18" charset="0"/>
              <a:cs typeface="Times New Roman" panose="02020603050405020304" pitchFamily="18" charset="0"/>
            </a:endParaRPr>
          </a:p>
        </p:txBody>
      </p:sp>
      <p:sp>
        <p:nvSpPr>
          <p:cNvPr id="9" name="Rectangle 2">
            <a:extLst>
              <a:ext uri="{FF2B5EF4-FFF2-40B4-BE49-F238E27FC236}">
                <a16:creationId xmlns="" xmlns:a16="http://schemas.microsoft.com/office/drawing/2014/main" id="{B9B3D83F-BBF4-4E4F-A46F-4B4BC9E85FD0}"/>
              </a:ext>
            </a:extLst>
          </p:cNvPr>
          <p:cNvSpPr>
            <a:spLocks noChangeArrowheads="1"/>
          </p:cNvSpPr>
          <p:nvPr/>
        </p:nvSpPr>
        <p:spPr bwMode="auto">
          <a:xfrm>
            <a:off x="0" y="0"/>
            <a:ext cx="43526075" cy="457200"/>
          </a:xfrm>
          <a:prstGeom prst="rect">
            <a:avLst/>
          </a:prstGeom>
          <a:solidFill>
            <a:srgbClr val="F8F9FA"/>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0" tIns="-63480" rIns="0" bIns="-6348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2100" b="0" i="0" u="none" strike="noStrike" cap="none" normalizeH="0" baseline="0">
                <a:ln>
                  <a:noFill/>
                </a:ln>
                <a:solidFill>
                  <a:srgbClr val="1F1F1F"/>
                </a:solidFill>
                <a:effectLst/>
                <a:latin typeface="inherit"/>
              </a:rPr>
              <a:t>if available</a:t>
            </a:r>
            <a:r>
              <a:rPr kumimoji="0" lang="en-US" altLang="en-US" sz="4000" b="0" i="0" u="none" strike="noStrike" cap="none" normalizeH="0" baseline="0">
                <a:ln>
                  <a:noFill/>
                </a:ln>
                <a:solidFill>
                  <a:schemeClr val="tx1"/>
                </a:solidFill>
                <a:effectLst/>
              </a:rPr>
              <a:t> </a:t>
            </a:r>
            <a:endParaRPr kumimoji="0" lang="en-US" altLang="en-US" sz="1800" b="0" i="0" u="none" strike="noStrike" cap="none" normalizeH="0" baseline="0">
              <a:ln>
                <a:noFill/>
              </a:ln>
              <a:solidFill>
                <a:schemeClr val="tx1"/>
              </a:solidFill>
              <a:effectLst/>
              <a:latin typeface="Arial" panose="020B0604020202020204" pitchFamily="34" charset="0"/>
            </a:endParaRPr>
          </a:p>
        </p:txBody>
      </p:sp>
      <p:sp>
        <p:nvSpPr>
          <p:cNvPr id="96" name="Text Box 6">
            <a:extLst>
              <a:ext uri="{FF2B5EF4-FFF2-40B4-BE49-F238E27FC236}">
                <a16:creationId xmlns="" xmlns:a16="http://schemas.microsoft.com/office/drawing/2014/main" id="{BC3C95CE-436E-4FC3-8AAD-2B0E1BCB16FE}"/>
              </a:ext>
            </a:extLst>
          </p:cNvPr>
          <p:cNvSpPr txBox="1">
            <a:spLocks noChangeArrowheads="1"/>
          </p:cNvSpPr>
          <p:nvPr/>
        </p:nvSpPr>
        <p:spPr bwMode="auto">
          <a:xfrm>
            <a:off x="725790" y="19947946"/>
            <a:ext cx="8083614" cy="210826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137160" tIns="68580" rIns="137160" bIns="68580">
            <a:spAutoFit/>
          </a:bodyPr>
          <a:lstStyle>
            <a:defPPr>
              <a:defRPr kern="1200"/>
            </a:defPPr>
            <a:lvl1pPr defTabSz="4703763" eaLnBrk="0" hangingPunct="0">
              <a:defRPr sz="9300">
                <a:solidFill>
                  <a:schemeClr val="tx1"/>
                </a:solidFill>
                <a:latin typeface="Arial"/>
              </a:defRPr>
            </a:lvl1pPr>
            <a:lvl2pPr marL="742950" indent="-285750" defTabSz="4703763" eaLnBrk="0" hangingPunct="0">
              <a:defRPr sz="9300">
                <a:solidFill>
                  <a:schemeClr val="tx1"/>
                </a:solidFill>
                <a:latin typeface="Arial"/>
              </a:defRPr>
            </a:lvl2pPr>
            <a:lvl3pPr marL="1143000" indent="-228600" defTabSz="4703763" eaLnBrk="0" hangingPunct="0">
              <a:defRPr sz="9300">
                <a:solidFill>
                  <a:schemeClr val="tx1"/>
                </a:solidFill>
                <a:latin typeface="Arial"/>
              </a:defRPr>
            </a:lvl3pPr>
            <a:lvl4pPr marL="1600200" indent="-228600" defTabSz="4703763" eaLnBrk="0" hangingPunct="0">
              <a:defRPr sz="9300">
                <a:solidFill>
                  <a:schemeClr val="tx1"/>
                </a:solidFill>
                <a:latin typeface="Arial"/>
              </a:defRPr>
            </a:lvl4pPr>
            <a:lvl5pPr marL="2057400" indent="-228600" defTabSz="4703763" eaLnBrk="0" hangingPunct="0">
              <a:defRPr sz="9300">
                <a:solidFill>
                  <a:schemeClr val="tx1"/>
                </a:solidFill>
                <a:latin typeface="Arial"/>
              </a:defRPr>
            </a:lvl5pPr>
            <a:lvl6pPr marL="2514600" indent="-228600" defTabSz="4703763" eaLnBrk="0" fontAlgn="base" hangingPunct="0">
              <a:spcBef>
                <a:spcPct val="0"/>
              </a:spcBef>
              <a:spcAft>
                <a:spcPct val="0"/>
              </a:spcAft>
              <a:defRPr sz="9300">
                <a:solidFill>
                  <a:schemeClr val="tx1"/>
                </a:solidFill>
                <a:latin typeface="Arial"/>
              </a:defRPr>
            </a:lvl6pPr>
            <a:lvl7pPr marL="2971800" indent="-228600" defTabSz="4703763" eaLnBrk="0" fontAlgn="base" hangingPunct="0">
              <a:spcBef>
                <a:spcPct val="0"/>
              </a:spcBef>
              <a:spcAft>
                <a:spcPct val="0"/>
              </a:spcAft>
              <a:defRPr sz="9300">
                <a:solidFill>
                  <a:schemeClr val="tx1"/>
                </a:solidFill>
                <a:latin typeface="Arial"/>
              </a:defRPr>
            </a:lvl7pPr>
            <a:lvl8pPr marL="3429000" indent="-228600" defTabSz="4703763" eaLnBrk="0" fontAlgn="base" hangingPunct="0">
              <a:spcBef>
                <a:spcPct val="0"/>
              </a:spcBef>
              <a:spcAft>
                <a:spcPct val="0"/>
              </a:spcAft>
              <a:defRPr sz="9300">
                <a:solidFill>
                  <a:schemeClr val="tx1"/>
                </a:solidFill>
                <a:latin typeface="Arial"/>
              </a:defRPr>
            </a:lvl8pPr>
            <a:lvl9pPr marL="3886200" indent="-228600" defTabSz="4703763" eaLnBrk="0" fontAlgn="base" hangingPunct="0">
              <a:spcBef>
                <a:spcPct val="0"/>
              </a:spcBef>
              <a:spcAft>
                <a:spcPct val="0"/>
              </a:spcAft>
              <a:defRPr sz="9300">
                <a:solidFill>
                  <a:schemeClr val="tx1"/>
                </a:solidFill>
                <a:latin typeface="Arial"/>
              </a:defRPr>
            </a:lvl9pPr>
          </a:lstStyle>
          <a:p>
            <a:pPr algn="just"/>
            <a:r>
              <a:rPr lang="en-US" sz="3200" b="1" dirty="0">
                <a:latin typeface="Times New Roman" panose="02020603050405020304" pitchFamily="18" charset="0"/>
                <a:cs typeface="Times New Roman" panose="02020603050405020304" pitchFamily="18" charset="0"/>
              </a:rPr>
              <a:t> </a:t>
            </a:r>
            <a:r>
              <a:rPr lang="en-US" sz="3200" b="1" dirty="0" smtClean="0">
                <a:latin typeface="Times New Roman" panose="02020603050405020304" pitchFamily="18" charset="0"/>
                <a:cs typeface="Times New Roman" panose="02020603050405020304" pitchFamily="18" charset="0"/>
              </a:rPr>
              <a:t>  </a:t>
            </a:r>
            <a:r>
              <a:rPr lang="en-US" sz="3200" dirty="0" smtClean="0">
                <a:latin typeface="Times New Roman" panose="02020603050405020304" pitchFamily="18" charset="0"/>
                <a:cs typeface="Times New Roman" panose="02020603050405020304" pitchFamily="18" charset="0"/>
              </a:rPr>
              <a:t>The </a:t>
            </a:r>
            <a:r>
              <a:rPr lang="en-US" sz="3200" dirty="0">
                <a:latin typeface="Times New Roman" panose="02020603050405020304" pitchFamily="18" charset="0"/>
                <a:cs typeface="Times New Roman" panose="02020603050405020304" pitchFamily="18" charset="0"/>
              </a:rPr>
              <a:t>present study is a review done by searching the PubMed/MEDLINE and Google Scholar. Keywords include idiopathic epilepsy, artificial intelligence and related terms.</a:t>
            </a:r>
          </a:p>
        </p:txBody>
      </p:sp>
      <p:sp>
        <p:nvSpPr>
          <p:cNvPr id="99" name="Text Box 6">
            <a:extLst>
              <a:ext uri="{FF2B5EF4-FFF2-40B4-BE49-F238E27FC236}">
                <a16:creationId xmlns="" xmlns:a16="http://schemas.microsoft.com/office/drawing/2014/main" id="{B736FB75-C98F-40ED-A29C-684FE7581D07}"/>
              </a:ext>
            </a:extLst>
          </p:cNvPr>
          <p:cNvSpPr txBox="1">
            <a:spLocks noChangeArrowheads="1"/>
          </p:cNvSpPr>
          <p:nvPr/>
        </p:nvSpPr>
        <p:spPr bwMode="auto">
          <a:xfrm>
            <a:off x="32651685" y="8790815"/>
            <a:ext cx="10058400" cy="63094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137160" tIns="68580" rIns="137160" bIns="68580">
            <a:spAutoFit/>
          </a:bodyPr>
          <a:lstStyle>
            <a:defPPr>
              <a:defRPr kern="1200"/>
            </a:defPPr>
            <a:lvl1pPr defTabSz="4703763" eaLnBrk="0" hangingPunct="0">
              <a:defRPr sz="9300">
                <a:solidFill>
                  <a:schemeClr val="tx1"/>
                </a:solidFill>
                <a:latin typeface="Arial"/>
              </a:defRPr>
            </a:lvl1pPr>
            <a:lvl2pPr marL="742950" indent="-285750" defTabSz="4703763" eaLnBrk="0" hangingPunct="0">
              <a:defRPr sz="9300">
                <a:solidFill>
                  <a:schemeClr val="tx1"/>
                </a:solidFill>
                <a:latin typeface="Arial"/>
              </a:defRPr>
            </a:lvl2pPr>
            <a:lvl3pPr marL="1143000" indent="-228600" defTabSz="4703763" eaLnBrk="0" hangingPunct="0">
              <a:defRPr sz="9300">
                <a:solidFill>
                  <a:schemeClr val="tx1"/>
                </a:solidFill>
                <a:latin typeface="Arial"/>
              </a:defRPr>
            </a:lvl3pPr>
            <a:lvl4pPr marL="1600200" indent="-228600" defTabSz="4703763" eaLnBrk="0" hangingPunct="0">
              <a:defRPr sz="9300">
                <a:solidFill>
                  <a:schemeClr val="tx1"/>
                </a:solidFill>
                <a:latin typeface="Arial"/>
              </a:defRPr>
            </a:lvl4pPr>
            <a:lvl5pPr marL="2057400" indent="-228600" defTabSz="4703763" eaLnBrk="0" hangingPunct="0">
              <a:defRPr sz="9300">
                <a:solidFill>
                  <a:schemeClr val="tx1"/>
                </a:solidFill>
                <a:latin typeface="Arial"/>
              </a:defRPr>
            </a:lvl5pPr>
            <a:lvl6pPr marL="2514600" indent="-228600" defTabSz="4703763" eaLnBrk="0" fontAlgn="base" hangingPunct="0">
              <a:spcBef>
                <a:spcPct val="0"/>
              </a:spcBef>
              <a:spcAft>
                <a:spcPct val="0"/>
              </a:spcAft>
              <a:defRPr sz="9300">
                <a:solidFill>
                  <a:schemeClr val="tx1"/>
                </a:solidFill>
                <a:latin typeface="Arial"/>
              </a:defRPr>
            </a:lvl6pPr>
            <a:lvl7pPr marL="2971800" indent="-228600" defTabSz="4703763" eaLnBrk="0" fontAlgn="base" hangingPunct="0">
              <a:spcBef>
                <a:spcPct val="0"/>
              </a:spcBef>
              <a:spcAft>
                <a:spcPct val="0"/>
              </a:spcAft>
              <a:defRPr sz="9300">
                <a:solidFill>
                  <a:schemeClr val="tx1"/>
                </a:solidFill>
                <a:latin typeface="Arial"/>
              </a:defRPr>
            </a:lvl7pPr>
            <a:lvl8pPr marL="3429000" indent="-228600" defTabSz="4703763" eaLnBrk="0" fontAlgn="base" hangingPunct="0">
              <a:spcBef>
                <a:spcPct val="0"/>
              </a:spcBef>
              <a:spcAft>
                <a:spcPct val="0"/>
              </a:spcAft>
              <a:defRPr sz="9300">
                <a:solidFill>
                  <a:schemeClr val="tx1"/>
                </a:solidFill>
                <a:latin typeface="Arial"/>
              </a:defRPr>
            </a:lvl8pPr>
            <a:lvl9pPr marL="3886200" indent="-228600" defTabSz="4703763" eaLnBrk="0" fontAlgn="base" hangingPunct="0">
              <a:spcBef>
                <a:spcPct val="0"/>
              </a:spcBef>
              <a:spcAft>
                <a:spcPct val="0"/>
              </a:spcAft>
              <a:defRPr sz="9300">
                <a:solidFill>
                  <a:schemeClr val="tx1"/>
                </a:solidFill>
                <a:latin typeface="Arial"/>
              </a:defRPr>
            </a:lvl9pPr>
          </a:lstStyle>
          <a:p>
            <a:endParaRPr lang="en-US" sz="3200" dirty="0">
              <a:solidFill>
                <a:srgbClr val="000001"/>
              </a:solidFill>
              <a:latin typeface="Times New Roman"/>
              <a:cs typeface="Times New Roman"/>
            </a:endParaRPr>
          </a:p>
        </p:txBody>
      </p:sp>
      <p:pic>
        <p:nvPicPr>
          <p:cNvPr id="4" name="Picture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592101" y="4411880"/>
            <a:ext cx="2827502" cy="3770003"/>
          </a:xfrm>
          <a:prstGeom prst="rect">
            <a:avLst/>
          </a:prstGeom>
        </p:spPr>
      </p:pic>
      <p:pic>
        <p:nvPicPr>
          <p:cNvPr id="2" name="Picture 1"/>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9219304" y="9831864"/>
            <a:ext cx="22875814" cy="9952857"/>
          </a:xfrm>
          <a:prstGeom prst="rect">
            <a:avLst/>
          </a:prstGeom>
        </p:spPr>
      </p:pic>
      <p:sp>
        <p:nvSpPr>
          <p:cNvPr id="6" name="TextBox 5"/>
          <p:cNvSpPr txBox="1"/>
          <p:nvPr/>
        </p:nvSpPr>
        <p:spPr>
          <a:xfrm>
            <a:off x="38376289" y="4170834"/>
            <a:ext cx="4235116" cy="1169551"/>
          </a:xfrm>
          <a:prstGeom prst="rect">
            <a:avLst/>
          </a:prstGeom>
          <a:noFill/>
        </p:spPr>
        <p:txBody>
          <a:bodyPr wrap="square" rtlCol="0">
            <a:spAutoFit/>
          </a:bodyPr>
          <a:lstStyle/>
          <a:p>
            <a:r>
              <a:rPr lang="en-US" sz="7000" dirty="0" smtClean="0">
                <a:latin typeface="Times New Roman" panose="02020603050405020304" pitchFamily="18" charset="0"/>
                <a:cs typeface="Times New Roman" panose="02020603050405020304" pitchFamily="18" charset="0"/>
              </a:rPr>
              <a:t>1521</a:t>
            </a:r>
            <a:endParaRPr lang="en-US" sz="70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784909739"/>
      </p:ext>
    </p:extLst>
  </p:cSld>
  <p:clrMapOvr>
    <a:masterClrMapping/>
  </p:clrMapOvr>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326</TotalTime>
  <Words>505</Words>
  <Application>Microsoft Office PowerPoint</Application>
  <PresentationFormat>Custom</PresentationFormat>
  <Paragraphs>21</Paragraphs>
  <Slides>1</Slides>
  <Notes>0</Notes>
  <HiddenSlides>0</HiddenSlides>
  <MMClips>0</MMClips>
  <ScaleCrop>false</ScaleCrop>
  <HeadingPairs>
    <vt:vector size="6" baseType="variant">
      <vt:variant>
        <vt:lpstr>Fonts Used</vt:lpstr>
      </vt:variant>
      <vt:variant>
        <vt:i4>10</vt:i4>
      </vt:variant>
      <vt:variant>
        <vt:lpstr>Theme</vt:lpstr>
      </vt:variant>
      <vt:variant>
        <vt:i4>1</vt:i4>
      </vt:variant>
      <vt:variant>
        <vt:lpstr>Slide Titles</vt:lpstr>
      </vt:variant>
      <vt:variant>
        <vt:i4>1</vt:i4>
      </vt:variant>
    </vt:vector>
  </HeadingPairs>
  <TitlesOfParts>
    <vt:vector size="12" baseType="lpstr">
      <vt:lpstr>Arial</vt:lpstr>
      <vt:lpstr>B Nazanin</vt:lpstr>
      <vt:lpstr>Calibri</vt:lpstr>
      <vt:lpstr>Calibri Light</vt:lpstr>
      <vt:lpstr>inherit</vt:lpstr>
      <vt:lpstr>Libre Baskerville</vt:lpstr>
      <vt:lpstr>Open Sauce</vt:lpstr>
      <vt:lpstr>Open Sauce Bold</vt:lpstr>
      <vt:lpstr>Times New Roman</vt:lpstr>
      <vt:lpstr>Times New Roman Bold</vt:lpstr>
      <vt:lpstr>Office Theme</vt:lpstr>
      <vt:lpstr>PowerPoint Presentation</vt:lpstr>
    </vt:vector>
  </TitlesOfParts>
  <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Amir sh</dc:creator>
  <cp:lastModifiedBy>solmaz</cp:lastModifiedBy>
  <cp:revision>50</cp:revision>
  <dcterms:created xsi:type="dcterms:W3CDTF">2026-09-07T19:22:54Z</dcterms:created>
  <dcterms:modified xsi:type="dcterms:W3CDTF">2026-10-12T17:26:52Z</dcterms:modified>
</cp:coreProperties>
</file>