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news-room/fact-sheets/detail/self-care-health-intervention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i.org/10.1080/03007995.2024.24177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581" y="4960503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خودمراقبتی</a:t>
            </a: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 پس از سوگ: </a:t>
            </a:r>
            <a:r>
              <a:rPr kumimoji="0" lang="fa-I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بازتنظیم</a:t>
            </a: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 رفتارهای سلامت در پی فقدان؛ یک مرور روایتی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Code:1576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959514" y="7177522"/>
            <a:ext cx="36576000" cy="489980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مریم کریمی</a:t>
            </a: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کارشناسی ارشد روانشناسی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بالینی،واحدساری،دانشگاه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آزاد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اسلامی،ساری،ایران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بررسی های شواهد موجود نشان داد که تجربه سوگ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تغییراتی در شیوه مراقبت فرد از سلامت خود همراه باشد و این تغییرات صرفاً به بروز علائم جسمانی یا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روان‌شناختی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محدود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نمی‌شوند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بلکه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طیفی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از رفتارهای روزمره مرتبط با سلامت را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دربرمی‌گیرند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مطالعات مرور شده نشان دادند که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خودمراقبتی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پس از سوگ را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در سه حوزه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به‌هم‌پیوسته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روان‌شناختی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،جسمانی و اجتماعی در نظر گرفت؛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حوزه‌هایی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که در عمل از یکدیگر جدا نیستند و تغییر در هر یک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تغییر در سایر ابعاد همراه باشد. در بعد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روان‌شناختی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خودآگاهی،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خودشفقتی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نحوه مواجهه با فرآیندهای شناختی و هیجانی مرتبط با فقدان حائز اهمیت بود؛ در بعد جسمانی، تغییرات خواب، تغذیه و وزن، فعالیت بدنی، استفاده از خدمات سلامت و مصرف مواد مورد توجه قرار گرفت؛ و در بعد اجتماعی، حفظ ارتباطات، درخواست حمایت، مشارکت اجتماعی و استفاده از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حمایت‌های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سودمند برجسته بود. این الگو نشان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می‌دهد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که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خودمراقبتی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پس از سوگ را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نمی‌توان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مجموعه‌ای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از رفتارهای منفرد دانست، بلکه باید آن را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فرایندی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چندبعدی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در نظر گرفت که در تعامل میان وضعیت سلامت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روان،جسمانی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منابع اجتماعی فرد شکل </a:t>
            </a:r>
            <a:r>
              <a:rPr lang="fa-IR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می‌گیرد</a:t>
            </a:r>
            <a:r>
              <a:rPr lang="fa-IR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فقدان یکی از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تجربه‌های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بنیادین زندگی انسان است که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در پی از دست دادن یک فرد، رابطه، نقش، موقعیت، منبع یا هر شرایط معنادار دیگری روی دهد و تداوم الگوهای پیشین زندگی فرد را با چالش مواجه سازد. اگرچه فقدان اغلب در ارتباط با مرگ یک فرد معنا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می‌یابد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اما دامنه آن بسیار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گسترده‌تر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از فقدان ناشی از مرگ است و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از دست رفتن یا دگرگونی پیوندهای عاطفی، احساس امنیت، هویت، تعلق، استقلال،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نقش‌های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فردی و اجتماعی و سایر منابع مهم زندگی را نیز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دربرگیرد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. یکی از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حوزه‌هایی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که ممکن است در دوره پس از فقدان تحت تأثیر قرار گیرد، رفتارهای مرتبط با سلامت است. شواهد موجود نشان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می‌دهند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که تجربه سوگ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تغییراتی در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حوزه‌هایی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نظیر خواب،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فعالیت‌های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روزمره، تنظیم هیجان، تعاملات اجتماعی و رفتارهای مرتبط با مصرف مواد همراه باشد . در این چارچوب، مفهوم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خودمراقبتی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دیدگاه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جامع‌تری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برای بررسی نحوه مواجهه افراد با نیازهای سلامت خود پس از فقدان فراهم آورد.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خودمراقبتی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فراتر از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مجموعه‌ای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از رفتارهای منفرد سلامت است و به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فرایندی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اشاره دارد که طی آن فرد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به‌صورت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آگاهانه در جهت حفظ، ارتقا و مدیریت سلامت و بهزیستی جسمانی و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روان‌شناختی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خود در زندگی روزمره اقدام </a:t>
            </a:r>
            <a:r>
              <a:rPr kumimoji="0" lang="fa-I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می‌کند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</a:p>
        </p:txBody>
      </p:sp>
      <p:sp>
        <p:nvSpPr>
          <p:cNvPr id="82" name="TextBox 33">
            <a:extLst>
              <a:ext uri="{FF2B5EF4-FFF2-40B4-BE49-F238E27FC236}">
                <a16:creationId xmlns:a16="http://schemas.microsoft.com/office/drawing/2014/main" id="{6AB3CE38-74F0-4C0F-A133-52B753FC00F4}"/>
              </a:ext>
            </a:extLst>
          </p:cNvPr>
          <p:cNvSpPr txBox="1"/>
          <p:nvPr/>
        </p:nvSpPr>
        <p:spPr>
          <a:xfrm>
            <a:off x="16121883" y="11605134"/>
            <a:ext cx="4125631" cy="484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.2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خودمراقبتی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 جسمانی:</a:t>
            </a:r>
          </a:p>
          <a:p>
            <a:pPr marL="0" marR="0" lvl="0" indent="0" algn="ctr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خودمراقبتی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 جسمانی در دوره پس از سوگ شامل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مجموعه‌ای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 از رفتارها و اقدامات معطوف به حفظ و مدیریت سلامت جسمانی است. یکی از نخستین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مؤلفه‌های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 این حوزه، خواب و استراحت است که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می‌تواند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 در پی تجربه فقدان دستخوش تغییر شود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این مطالعه یک مرور روایتی می باشد که باهدف بررسی و تلفیق شواهدموجود درباره تغییرات رفتارهای سلامت پس از سوگ انجام شد. جستجوی منابع در پایگاه‌های معتبر اطلاعاتی فارسی و بین المللی شامل </a:t>
            </a:r>
            <a:r>
              <a:rPr lang="en-US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SID، ISC، PubMed، Scopus، Web of Science، PsycINFO، Embase، ScienceDirect، SpringerLink </a:t>
            </a: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 </a:t>
            </a:r>
            <a:r>
              <a:rPr lang="en-US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Wiley Online Library </a:t>
            </a: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برای مطالعات منتشرشده ازسال 1400 الی 1405 و ۲۰۲۰ الی ۲۰۲۶ انجام شد. منابع مرتبط با سوگ، خودمراقبتی و تغییرات رفتارهای سلامت شناسایی و پس از بررسی ارتباط موضوعی، یافته‌های آن ها استخراج، مقایسه و بر اساس مضامین مشترک در سه حوزه خودمراقبتی روان‌شناختی، جسمانی و اجتماعی سازمان‌دهی شدند.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157" y="20502712"/>
            <a:ext cx="1005840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.3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خودمراقبتی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اجتماعی:</a:t>
            </a:r>
          </a:p>
          <a:p>
            <a:pPr lvl="0" algn="just" rtl="1">
              <a:defRPr/>
            </a:pPr>
            <a:r>
              <a:rPr lang="fa-IR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خودمراقبتی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اجتماعی پس از سوگ به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مجموعه‌ای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از رفتارها و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فرآیندهایی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اشاره دارد که از طریق حفظ ارتباط با دیگران، دریافت حمایت و تداوم مشارکت اجتماعی، به فرد در مواجهه با پیامدهای فقدان کمک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می‌کنند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36509748" y="9325402"/>
            <a:ext cx="535939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بر اساس یافته‌های حاصل از مرور مطالعات، خودمراقبتی در دوره پس از سوگ را می‌توان در سه سطح اصلی شامل خودمراقبتی روان‌شناختی، خودمراقبتی جسمانی و خودمراقبتی اجتماعی طبقه‌بندی کرد. این سه بعد ، حوزه‌هایی به‌هم‌پیوسته و مکمل از مراقبت از سلامت را تشکیل می‌دهند که در تعامل با یکدیگر قرار داشته و ممکن است در فرایند مواجهه با فقدان و سازگاری با شرایط پس از آن دستخوش تغییر شوند.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خودمراقبتی روان‌شناختی در دوره پس از سوگ به مجموعه‌ای از فرآیندها و راهبردهایی اشاره دارد که به فرد در مواجهه با هیجان‌ها، افکار و تجربه‌های روان‌شناختی ناشی از فقدان و در حفظ سلامت روان کمک می‌کنند.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World Health Organization. Self-care for health and well-being [Internet]. Geneva: World Health Organization; 2026 [cited 2026 Sep 27]. Available from: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  <a:hlinkClick r:id="rId3"/>
              </a:rPr>
              <a:t>https://www.who.int/news-room/fact-sheets/detail/self-care-health-interventions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fa-IR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r" rtl="1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Silva S,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Csőke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E, Ng C, Taylor S, Singh P, Sabharwal M, Foo A, Kee W, Wong R, Reid MJ. Impact of socioeconomic determinants on outcomes of eight select conditions for which self-care is a modality for prevention and treatment: a scoping review. Current Medical Research and Opinion. 2024 Nov 1;40(11):1921-33.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  <a:hlinkClick r:id="rId4"/>
              </a:rPr>
              <a:t>https://doi.org/10.1080/03007995.2024.2417752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fa-IR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r" rtl="1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Zhou N, Ren F, Cao C, She Z, Smith KV, Xi J. Can self-distancing benefit adjustment to bereavement? A multi-method investigation. Social Science &amp; Medicine. 2025 Feb 1;367:117743.10.1016/j.socscimed.2025.117743.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00C2D3-1B68-4F16-BCF5-84B4FF658F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7" y="4824747"/>
            <a:ext cx="3194303" cy="30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</TotalTime>
  <Words>942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Odyssey</cp:lastModifiedBy>
  <cp:revision>38</cp:revision>
  <dcterms:created xsi:type="dcterms:W3CDTF">2026-09-07T19:22:54Z</dcterms:created>
  <dcterms:modified xsi:type="dcterms:W3CDTF">2026-10-05T08:01:08Z</dcterms:modified>
</cp:coreProperties>
</file>