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media/image1.jpeg" ContentType="image/jpeg"/>
  <Override PartName="/ppt/media/image2.jpeg" ContentType="image/jpeg"/>
  <Override PartName="/ppt/media/image3.jpeg" ContentType="image/jpeg"/>
  <Override PartName="/ppt/media/image4.jpeg" ContentType="image/jpeg"/>
  <Override PartName="/ppt/media/image5.jpeg" ContentType="image/jpeg"/>
  <Override PartName="/ppt/media/image6.jpeg" ContentType="image/jpeg"/>
  <Override PartName="/ppt/media/image7.jpeg" ContentType="image/jpeg"/>
  <Override PartName="/ppt/media/image8.jpeg" ContentType="image/jpeg"/>
  <Override PartName="/ppt/media/image9.jpeg" ContentType="image/jpeg"/>
  <Override PartName="/ppt/media/image10.jpeg" ContentType="image/jpeg"/>
  <Override PartName="/ppt/media/image11.jpeg" ContentType="image/jpe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Lst>
  <p:sldSz cx="43522900" cy="244094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DD4EA"/>
          </a:solidFill>
        </a:fill>
      </a:tcStyle>
    </a:wholeTbl>
    <a:band2H>
      <a:tcTxStyle b="def" i="def"/>
      <a:tcStyle>
        <a:tcBdr/>
        <a:fill>
          <a:solidFill>
            <a:srgbClr val="E8EBF5"/>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0E0E0"/>
          </a:solidFill>
        </a:fill>
      </a:tcStyle>
    </a:wholeTbl>
    <a:band2H>
      <a:tcTxStyle b="def" i="def"/>
      <a:tcStyle>
        <a:tcBdr/>
        <a:fill>
          <a:solidFill>
            <a:srgbClr val="F0F0F0"/>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4E2CE"/>
          </a:solidFill>
        </a:fill>
      </a:tcStyle>
    </a:wholeTbl>
    <a:band2H>
      <a:tcTxStyle b="def" i="def"/>
      <a:tcStyle>
        <a:tcBdr/>
        <a:fill>
          <a:solidFill>
            <a:srgbClr val="EBF1E8"/>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aj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b="def" i="def"/>
      <a:tcStyle>
        <a:tcBdr/>
        <a:fill>
          <a:solidFill>
            <a:srgbClr val="FFFFFF"/>
          </a:solidFill>
        </a:fill>
      </a:tcStyle>
    </a:band2H>
    <a:firstCol>
      <a:tcTxStyle b="on" i="off">
        <a:fontRef idx="maj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aj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aj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b="def" i="def"/>
      <a:tcStyle>
        <a:tcBdr/>
        <a:fill>
          <a:solidFill>
            <a:srgbClr val="E6E6E6"/>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b="def" i="def"/>
      <a:tcStyle>
        <a:tcBdr/>
        <a:fill>
          <a:solidFill>
            <a:srgbClr val="FFFFFF"/>
          </a:solidFill>
        </a:fill>
      </a:tcStyle>
    </a:band2H>
    <a:firstCol>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91" name="Shape 91"/>
          <p:cNvSpPr/>
          <p:nvPr>
            <p:ph type="sldImg"/>
          </p:nvPr>
        </p:nvSpPr>
        <p:spPr>
          <a:xfrm>
            <a:off x="1143000" y="685800"/>
            <a:ext cx="4572000" cy="3429000"/>
          </a:xfrm>
          <a:prstGeom prst="rect">
            <a:avLst/>
          </a:prstGeom>
        </p:spPr>
        <p:txBody>
          <a:bodyPr/>
          <a:lstStyle/>
          <a:p>
            <a:pPr/>
          </a:p>
        </p:txBody>
      </p:sp>
      <p:sp>
        <p:nvSpPr>
          <p:cNvPr id="92" name="Shape 92"/>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defRPr sz="1200">
        <a:latin typeface="+mj-lt"/>
        <a:ea typeface="+mj-ea"/>
        <a:cs typeface="+mj-cs"/>
        <a:sym typeface="Calibri"/>
      </a:defRPr>
    </a:lvl1pPr>
    <a:lvl2pPr indent="228600" defTabSz="457200" latinLnBrk="0">
      <a:defRPr sz="1200">
        <a:latin typeface="+mj-lt"/>
        <a:ea typeface="+mj-ea"/>
        <a:cs typeface="+mj-cs"/>
        <a:sym typeface="Calibri"/>
      </a:defRPr>
    </a:lvl2pPr>
    <a:lvl3pPr indent="457200" defTabSz="457200" latinLnBrk="0">
      <a:defRPr sz="1200">
        <a:latin typeface="+mj-lt"/>
        <a:ea typeface="+mj-ea"/>
        <a:cs typeface="+mj-cs"/>
        <a:sym typeface="Calibri"/>
      </a:defRPr>
    </a:lvl3pPr>
    <a:lvl4pPr indent="685800" defTabSz="457200" latinLnBrk="0">
      <a:defRPr sz="1200">
        <a:latin typeface="+mj-lt"/>
        <a:ea typeface="+mj-ea"/>
        <a:cs typeface="+mj-cs"/>
        <a:sym typeface="Calibri"/>
      </a:defRPr>
    </a:lvl4pPr>
    <a:lvl5pPr indent="914400" defTabSz="457200" latinLnBrk="0">
      <a:defRPr sz="1200">
        <a:latin typeface="+mj-lt"/>
        <a:ea typeface="+mj-ea"/>
        <a:cs typeface="+mj-cs"/>
        <a:sym typeface="Calibri"/>
      </a:defRPr>
    </a:lvl5pPr>
    <a:lvl6pPr indent="1143000" defTabSz="457200" latinLnBrk="0">
      <a:defRPr sz="1200">
        <a:latin typeface="+mj-lt"/>
        <a:ea typeface="+mj-ea"/>
        <a:cs typeface="+mj-cs"/>
        <a:sym typeface="Calibri"/>
      </a:defRPr>
    </a:lvl6pPr>
    <a:lvl7pPr indent="1371600" defTabSz="457200" latinLnBrk="0">
      <a:defRPr sz="1200">
        <a:latin typeface="+mj-lt"/>
        <a:ea typeface="+mj-ea"/>
        <a:cs typeface="+mj-cs"/>
        <a:sym typeface="Calibri"/>
      </a:defRPr>
    </a:lvl7pPr>
    <a:lvl8pPr indent="1600200" defTabSz="457200" latinLnBrk="0">
      <a:defRPr sz="1200">
        <a:latin typeface="+mj-lt"/>
        <a:ea typeface="+mj-ea"/>
        <a:cs typeface="+mj-cs"/>
        <a:sym typeface="Calibri"/>
      </a:defRPr>
    </a:lvl8pPr>
    <a:lvl9pPr indent="1828800" defTabSz="457200" latinLnBrk="0">
      <a:defRPr sz="1200">
        <a:latin typeface="+mj-lt"/>
        <a:ea typeface="+mj-ea"/>
        <a:cs typeface="+mj-cs"/>
        <a:sym typeface="Calibri"/>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1" showMasterPhAnim="1">
  <p:cSld name="Title Slide">
    <p:spTree>
      <p:nvGrpSpPr>
        <p:cNvPr id="1" name=""/>
        <p:cNvGrpSpPr/>
        <p:nvPr/>
      </p:nvGrpSpPr>
      <p:grpSpPr>
        <a:xfrm>
          <a:off x="0" y="0"/>
          <a:ext cx="0" cy="0"/>
          <a:chOff x="0" y="0"/>
          <a:chExt cx="0" cy="0"/>
        </a:xfrm>
      </p:grpSpPr>
      <p:sp>
        <p:nvSpPr>
          <p:cNvPr id="11" name="Title Text"/>
          <p:cNvSpPr txBox="1"/>
          <p:nvPr>
            <p:ph type="title"/>
          </p:nvPr>
        </p:nvSpPr>
        <p:spPr>
          <a:xfrm>
            <a:off x="5440760" y="3995559"/>
            <a:ext cx="32644557" cy="8499748"/>
          </a:xfrm>
          <a:prstGeom prst="rect">
            <a:avLst/>
          </a:prstGeom>
        </p:spPr>
        <p:txBody>
          <a:bodyPr anchor="b"/>
          <a:lstStyle>
            <a:lvl1pPr algn="ctr">
              <a:defRPr sz="21300"/>
            </a:lvl1pPr>
          </a:lstStyle>
          <a:p>
            <a:pPr/>
            <a:r>
              <a:t>Title Text</a:t>
            </a:r>
          </a:p>
        </p:txBody>
      </p:sp>
      <p:sp>
        <p:nvSpPr>
          <p:cNvPr id="12" name="Body Level One…"/>
          <p:cNvSpPr txBox="1"/>
          <p:nvPr>
            <p:ph type="body" sz="quarter" idx="1"/>
          </p:nvPr>
        </p:nvSpPr>
        <p:spPr>
          <a:xfrm>
            <a:off x="5440760" y="12823089"/>
            <a:ext cx="32644557" cy="5894437"/>
          </a:xfrm>
          <a:prstGeom prst="rect">
            <a:avLst/>
          </a:prstGeom>
        </p:spPr>
        <p:txBody>
          <a:bodyPr/>
          <a:lstStyle>
            <a:lvl1pPr marL="0" indent="0" algn="ctr">
              <a:buSzTx/>
              <a:buFontTx/>
              <a:buNone/>
              <a:defRPr sz="8500"/>
            </a:lvl1pPr>
            <a:lvl2pPr marL="0" indent="1627632" algn="ctr">
              <a:buSzTx/>
              <a:buFontTx/>
              <a:buNone/>
              <a:defRPr sz="8500"/>
            </a:lvl2pPr>
            <a:lvl3pPr marL="0" indent="3255264" algn="ctr">
              <a:buSzTx/>
              <a:buFontTx/>
              <a:buNone/>
              <a:defRPr sz="8500"/>
            </a:lvl3pPr>
            <a:lvl4pPr marL="0" indent="4882896" algn="ctr">
              <a:buSzTx/>
              <a:buFontTx/>
              <a:buNone/>
              <a:defRPr sz="8500"/>
            </a:lvl4pPr>
            <a:lvl5pPr marL="0" indent="6510528" algn="ctr">
              <a:buSzTx/>
              <a:buFontTx/>
              <a:buNone/>
              <a:defRPr sz="8500"/>
            </a:lvl5pPr>
          </a:lstStyle>
          <a:p>
            <a:pPr/>
            <a:r>
              <a:t>Body Level One</a:t>
            </a:r>
          </a:p>
          <a:p>
            <a:pPr lvl="1"/>
            <a:r>
              <a:t>Body Level Two</a:t>
            </a:r>
          </a:p>
          <a:p>
            <a:pPr lvl="2"/>
            <a:r>
              <a:t>Body Level Three</a:t>
            </a:r>
          </a:p>
          <a:p>
            <a:pPr lvl="3"/>
            <a:r>
              <a:t>Body Level Four</a:t>
            </a:r>
          </a:p>
          <a:p>
            <a:pPr lvl="4"/>
            <a:r>
              <a:t>Body Level Five</a:t>
            </a:r>
          </a:p>
        </p:txBody>
      </p:sp>
      <p:sp>
        <p:nvSpPr>
          <p:cNvPr id="1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nd Content">
    <p:spTree>
      <p:nvGrpSpPr>
        <p:cNvPr id="1" name=""/>
        <p:cNvGrpSpPr/>
        <p:nvPr/>
      </p:nvGrpSpPr>
      <p:grpSpPr>
        <a:xfrm>
          <a:off x="0" y="0"/>
          <a:ext cx="0" cy="0"/>
          <a:chOff x="0" y="0"/>
          <a:chExt cx="0" cy="0"/>
        </a:xfrm>
      </p:grpSpPr>
      <p:sp>
        <p:nvSpPr>
          <p:cNvPr id="20" name="Title Text"/>
          <p:cNvSpPr txBox="1"/>
          <p:nvPr>
            <p:ph type="title"/>
          </p:nvPr>
        </p:nvSpPr>
        <p:spPr>
          <a:prstGeom prst="rect">
            <a:avLst/>
          </a:prstGeom>
        </p:spPr>
        <p:txBody>
          <a:bodyPr/>
          <a:lstStyle/>
          <a:p>
            <a:pPr/>
            <a:r>
              <a:t>Title Text</a:t>
            </a:r>
          </a:p>
        </p:txBody>
      </p:sp>
      <p:sp>
        <p:nvSpPr>
          <p:cNvPr id="21"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2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ection Header">
    <p:spTree>
      <p:nvGrpSpPr>
        <p:cNvPr id="1" name=""/>
        <p:cNvGrpSpPr/>
        <p:nvPr/>
      </p:nvGrpSpPr>
      <p:grpSpPr>
        <a:xfrm>
          <a:off x="0" y="0"/>
          <a:ext cx="0" cy="0"/>
          <a:chOff x="0" y="0"/>
          <a:chExt cx="0" cy="0"/>
        </a:xfrm>
      </p:grpSpPr>
      <p:sp>
        <p:nvSpPr>
          <p:cNvPr id="29" name="Title Text"/>
          <p:cNvSpPr txBox="1"/>
          <p:nvPr>
            <p:ph type="title"/>
          </p:nvPr>
        </p:nvSpPr>
        <p:spPr>
          <a:xfrm>
            <a:off x="2969747" y="6086590"/>
            <a:ext cx="37541242" cy="10155613"/>
          </a:xfrm>
          <a:prstGeom prst="rect">
            <a:avLst/>
          </a:prstGeom>
        </p:spPr>
        <p:txBody>
          <a:bodyPr anchor="b"/>
          <a:lstStyle>
            <a:lvl1pPr>
              <a:defRPr sz="21300"/>
            </a:lvl1pPr>
          </a:lstStyle>
          <a:p>
            <a:pPr/>
            <a:r>
              <a:t>Title Text</a:t>
            </a:r>
          </a:p>
        </p:txBody>
      </p:sp>
      <p:sp>
        <p:nvSpPr>
          <p:cNvPr id="30" name="Body Level One…"/>
          <p:cNvSpPr txBox="1"/>
          <p:nvPr>
            <p:ph type="body" sz="quarter" idx="1"/>
          </p:nvPr>
        </p:nvSpPr>
        <p:spPr>
          <a:xfrm>
            <a:off x="2969747" y="16338278"/>
            <a:ext cx="37541242" cy="5340597"/>
          </a:xfrm>
          <a:prstGeom prst="rect">
            <a:avLst/>
          </a:prstGeom>
        </p:spPr>
        <p:txBody>
          <a:bodyPr/>
          <a:lstStyle>
            <a:lvl1pPr marL="0" indent="0">
              <a:buSzTx/>
              <a:buFontTx/>
              <a:buNone/>
              <a:defRPr sz="8500">
                <a:solidFill>
                  <a:srgbClr val="888888"/>
                </a:solidFill>
              </a:defRPr>
            </a:lvl1pPr>
            <a:lvl2pPr marL="0" indent="1627632">
              <a:buSzTx/>
              <a:buFontTx/>
              <a:buNone/>
              <a:defRPr sz="8500">
                <a:solidFill>
                  <a:srgbClr val="888888"/>
                </a:solidFill>
              </a:defRPr>
            </a:lvl2pPr>
            <a:lvl3pPr marL="0" indent="3255264">
              <a:buSzTx/>
              <a:buFontTx/>
              <a:buNone/>
              <a:defRPr sz="8500">
                <a:solidFill>
                  <a:srgbClr val="888888"/>
                </a:solidFill>
              </a:defRPr>
            </a:lvl3pPr>
            <a:lvl4pPr marL="0" indent="4882896">
              <a:buSzTx/>
              <a:buFontTx/>
              <a:buNone/>
              <a:defRPr sz="8500">
                <a:solidFill>
                  <a:srgbClr val="888888"/>
                </a:solidFill>
              </a:defRPr>
            </a:lvl4pPr>
            <a:lvl5pPr marL="0" indent="6510528">
              <a:buSzTx/>
              <a:buFontTx/>
              <a:buNone/>
              <a:defRPr sz="8500">
                <a:solidFill>
                  <a:srgbClr val="888888"/>
                </a:solidFill>
              </a:defRPr>
            </a:lvl5pPr>
          </a:lstStyle>
          <a:p>
            <a:pPr/>
            <a:r>
              <a:t>Body Level One</a:t>
            </a:r>
          </a:p>
          <a:p>
            <a:pPr lvl="1"/>
            <a:r>
              <a:t>Body Level Two</a:t>
            </a:r>
          </a:p>
          <a:p>
            <a:pPr lvl="2"/>
            <a:r>
              <a:t>Body Level Three</a:t>
            </a:r>
          </a:p>
          <a:p>
            <a:pPr lvl="3"/>
            <a:r>
              <a:t>Body Level Four</a:t>
            </a:r>
          </a:p>
          <a:p>
            <a:pPr lvl="4"/>
            <a:r>
              <a:t>Body Level Five</a:t>
            </a:r>
          </a:p>
        </p:txBody>
      </p:sp>
      <p:sp>
        <p:nvSpPr>
          <p:cNvPr id="3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wo Content">
    <p:spTree>
      <p:nvGrpSpPr>
        <p:cNvPr id="1" name=""/>
        <p:cNvGrpSpPr/>
        <p:nvPr/>
      </p:nvGrpSpPr>
      <p:grpSpPr>
        <a:xfrm>
          <a:off x="0" y="0"/>
          <a:ext cx="0" cy="0"/>
          <a:chOff x="0" y="0"/>
          <a:chExt cx="0" cy="0"/>
        </a:xfrm>
      </p:grpSpPr>
      <p:sp>
        <p:nvSpPr>
          <p:cNvPr id="38" name="Title Text"/>
          <p:cNvSpPr txBox="1"/>
          <p:nvPr>
            <p:ph type="title"/>
          </p:nvPr>
        </p:nvSpPr>
        <p:spPr>
          <a:prstGeom prst="rect">
            <a:avLst/>
          </a:prstGeom>
        </p:spPr>
        <p:txBody>
          <a:bodyPr/>
          <a:lstStyle/>
          <a:p>
            <a:pPr/>
            <a:r>
              <a:t>Title Text</a:t>
            </a:r>
          </a:p>
        </p:txBody>
      </p:sp>
      <p:sp>
        <p:nvSpPr>
          <p:cNvPr id="39" name="Body Level One…"/>
          <p:cNvSpPr txBox="1"/>
          <p:nvPr>
            <p:ph type="body" sz="half" idx="1"/>
          </p:nvPr>
        </p:nvSpPr>
        <p:spPr>
          <a:xfrm>
            <a:off x="2992417" y="6499140"/>
            <a:ext cx="18498584" cy="15490563"/>
          </a:xfrm>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4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Comparison">
    <p:spTree>
      <p:nvGrpSpPr>
        <p:cNvPr id="1" name=""/>
        <p:cNvGrpSpPr/>
        <p:nvPr/>
      </p:nvGrpSpPr>
      <p:grpSpPr>
        <a:xfrm>
          <a:off x="0" y="0"/>
          <a:ext cx="0" cy="0"/>
          <a:chOff x="0" y="0"/>
          <a:chExt cx="0" cy="0"/>
        </a:xfrm>
      </p:grpSpPr>
      <p:sp>
        <p:nvSpPr>
          <p:cNvPr id="47" name="Title Text"/>
          <p:cNvSpPr txBox="1"/>
          <p:nvPr>
            <p:ph type="title"/>
          </p:nvPr>
        </p:nvSpPr>
        <p:spPr>
          <a:xfrm>
            <a:off x="2998086" y="1299829"/>
            <a:ext cx="37541242" cy="4718944"/>
          </a:xfrm>
          <a:prstGeom prst="rect">
            <a:avLst/>
          </a:prstGeom>
        </p:spPr>
        <p:txBody>
          <a:bodyPr/>
          <a:lstStyle/>
          <a:p>
            <a:pPr/>
            <a:r>
              <a:t>Title Text</a:t>
            </a:r>
          </a:p>
        </p:txBody>
      </p:sp>
      <p:sp>
        <p:nvSpPr>
          <p:cNvPr id="48" name="Body Level One…"/>
          <p:cNvSpPr txBox="1"/>
          <p:nvPr>
            <p:ph type="body" sz="quarter" idx="1"/>
          </p:nvPr>
        </p:nvSpPr>
        <p:spPr>
          <a:xfrm>
            <a:off x="2998089" y="5984861"/>
            <a:ext cx="18413568" cy="2933090"/>
          </a:xfrm>
          <a:prstGeom prst="rect">
            <a:avLst/>
          </a:prstGeom>
        </p:spPr>
        <p:txBody>
          <a:bodyPr anchor="b"/>
          <a:lstStyle>
            <a:lvl1pPr marL="0" indent="0">
              <a:buSzTx/>
              <a:buFontTx/>
              <a:buNone/>
              <a:defRPr b="1" sz="8500"/>
            </a:lvl1pPr>
            <a:lvl2pPr marL="0" indent="1627632">
              <a:buSzTx/>
              <a:buFontTx/>
              <a:buNone/>
              <a:defRPr b="1" sz="8500"/>
            </a:lvl2pPr>
            <a:lvl3pPr marL="0" indent="3255264">
              <a:buSzTx/>
              <a:buFontTx/>
              <a:buNone/>
              <a:defRPr b="1" sz="8500"/>
            </a:lvl3pPr>
            <a:lvl4pPr marL="0" indent="4882896">
              <a:buSzTx/>
              <a:buFontTx/>
              <a:buNone/>
              <a:defRPr b="1" sz="8500"/>
            </a:lvl4pPr>
            <a:lvl5pPr marL="0" indent="6510528">
              <a:buSzTx/>
              <a:buFontTx/>
              <a:buNone/>
              <a:defRPr b="1" sz="8500"/>
            </a:lvl5pPr>
          </a:lstStyle>
          <a:p>
            <a:pPr/>
            <a:r>
              <a:t>Body Level One</a:t>
            </a:r>
          </a:p>
          <a:p>
            <a:pPr lvl="1"/>
            <a:r>
              <a:t>Body Level Two</a:t>
            </a:r>
          </a:p>
          <a:p>
            <a:pPr lvl="2"/>
            <a:r>
              <a:t>Body Level Three</a:t>
            </a:r>
          </a:p>
          <a:p>
            <a:pPr lvl="3"/>
            <a:r>
              <a:t>Body Level Four</a:t>
            </a:r>
          </a:p>
          <a:p>
            <a:pPr lvl="4"/>
            <a:r>
              <a:t>Body Level Five</a:t>
            </a:r>
          </a:p>
        </p:txBody>
      </p:sp>
      <p:sp>
        <p:nvSpPr>
          <p:cNvPr id="49" name="Text Placeholder 4"/>
          <p:cNvSpPr/>
          <p:nvPr>
            <p:ph type="body" sz="quarter" idx="21"/>
          </p:nvPr>
        </p:nvSpPr>
        <p:spPr>
          <a:xfrm>
            <a:off x="22035076" y="5984861"/>
            <a:ext cx="18504252" cy="2933090"/>
          </a:xfrm>
          <a:prstGeom prst="rect">
            <a:avLst/>
          </a:prstGeom>
        </p:spPr>
        <p:txBody>
          <a:bodyPr anchor="b"/>
          <a:lstStyle/>
          <a:p>
            <a:pPr marL="0" indent="0">
              <a:buSzTx/>
              <a:buFontTx/>
              <a:buNone/>
              <a:defRPr b="1" sz="8500"/>
            </a:pPr>
          </a:p>
        </p:txBody>
      </p:sp>
      <p:sp>
        <p:nvSpPr>
          <p:cNvPr id="5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Only">
    <p:spTree>
      <p:nvGrpSpPr>
        <p:cNvPr id="1" name=""/>
        <p:cNvGrpSpPr/>
        <p:nvPr/>
      </p:nvGrpSpPr>
      <p:grpSpPr>
        <a:xfrm>
          <a:off x="0" y="0"/>
          <a:ext cx="0" cy="0"/>
          <a:chOff x="0" y="0"/>
          <a:chExt cx="0" cy="0"/>
        </a:xfrm>
      </p:grpSpPr>
      <p:sp>
        <p:nvSpPr>
          <p:cNvPr id="57" name="Title Text"/>
          <p:cNvSpPr txBox="1"/>
          <p:nvPr>
            <p:ph type="title"/>
          </p:nvPr>
        </p:nvSpPr>
        <p:spPr>
          <a:prstGeom prst="rect">
            <a:avLst/>
          </a:prstGeom>
        </p:spPr>
        <p:txBody>
          <a:bodyPr/>
          <a:lstStyle/>
          <a:p>
            <a:pPr/>
            <a:r>
              <a:t>Title Text</a:t>
            </a:r>
          </a:p>
        </p:txBody>
      </p:sp>
      <p:sp>
        <p:nvSpPr>
          <p:cNvPr id="5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lank">
    <p:spTree>
      <p:nvGrpSpPr>
        <p:cNvPr id="1" name=""/>
        <p:cNvGrpSpPr/>
        <p:nvPr/>
      </p:nvGrpSpPr>
      <p:grpSpPr>
        <a:xfrm>
          <a:off x="0" y="0"/>
          <a:ext cx="0" cy="0"/>
          <a:chOff x="0" y="0"/>
          <a:chExt cx="0" cy="0"/>
        </a:xfrm>
      </p:grpSpPr>
      <p:sp>
        <p:nvSpPr>
          <p:cNvPr id="6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Content with Caption">
    <p:spTree>
      <p:nvGrpSpPr>
        <p:cNvPr id="1" name=""/>
        <p:cNvGrpSpPr/>
        <p:nvPr/>
      </p:nvGrpSpPr>
      <p:grpSpPr>
        <a:xfrm>
          <a:off x="0" y="0"/>
          <a:ext cx="0" cy="0"/>
          <a:chOff x="0" y="0"/>
          <a:chExt cx="0" cy="0"/>
        </a:xfrm>
      </p:grpSpPr>
      <p:sp>
        <p:nvSpPr>
          <p:cNvPr id="72" name="Title Text"/>
          <p:cNvSpPr txBox="1"/>
          <p:nvPr>
            <p:ph type="title"/>
          </p:nvPr>
        </p:nvSpPr>
        <p:spPr>
          <a:xfrm>
            <a:off x="2998089" y="1627610"/>
            <a:ext cx="14038291" cy="5696639"/>
          </a:xfrm>
          <a:prstGeom prst="rect">
            <a:avLst/>
          </a:prstGeom>
        </p:spPr>
        <p:txBody>
          <a:bodyPr anchor="b"/>
          <a:lstStyle>
            <a:lvl1pPr>
              <a:defRPr sz="11300"/>
            </a:lvl1pPr>
          </a:lstStyle>
          <a:p>
            <a:pPr/>
            <a:r>
              <a:t>Title Text</a:t>
            </a:r>
          </a:p>
        </p:txBody>
      </p:sp>
      <p:sp>
        <p:nvSpPr>
          <p:cNvPr id="73" name="Body Level One…"/>
          <p:cNvSpPr txBox="1"/>
          <p:nvPr>
            <p:ph type="body" sz="half" idx="1"/>
          </p:nvPr>
        </p:nvSpPr>
        <p:spPr>
          <a:xfrm>
            <a:off x="18504250" y="3515188"/>
            <a:ext cx="22035076" cy="17349882"/>
          </a:xfrm>
          <a:prstGeom prst="rect">
            <a:avLst/>
          </a:prstGeom>
        </p:spPr>
        <p:txBody>
          <a:bodyPr/>
          <a:lstStyle>
            <a:lvl1pPr>
              <a:defRPr sz="11300"/>
            </a:lvl1pPr>
            <a:lvl2pPr marL="2556533" indent="-928901">
              <a:defRPr sz="11300"/>
            </a:lvl2pPr>
            <a:lvl3pPr marL="4337160" indent="-1081896">
              <a:defRPr sz="11300"/>
            </a:lvl3pPr>
            <a:lvl4pPr marL="6178124" indent="-1295228">
              <a:defRPr sz="11300"/>
            </a:lvl4pPr>
            <a:lvl5pPr marL="7805756" indent="-1295228">
              <a:defRPr sz="11300"/>
            </a:lvl5pPr>
          </a:lstStyle>
          <a:p>
            <a:pPr/>
            <a:r>
              <a:t>Body Level One</a:t>
            </a:r>
          </a:p>
          <a:p>
            <a:pPr lvl="1"/>
            <a:r>
              <a:t>Body Level Two</a:t>
            </a:r>
          </a:p>
          <a:p>
            <a:pPr lvl="2"/>
            <a:r>
              <a:t>Body Level Three</a:t>
            </a:r>
          </a:p>
          <a:p>
            <a:pPr lvl="3"/>
            <a:r>
              <a:t>Body Level Four</a:t>
            </a:r>
          </a:p>
          <a:p>
            <a:pPr lvl="4"/>
            <a:r>
              <a:t>Body Level Five</a:t>
            </a:r>
          </a:p>
        </p:txBody>
      </p:sp>
      <p:sp>
        <p:nvSpPr>
          <p:cNvPr id="74" name="Text Placeholder 3"/>
          <p:cNvSpPr/>
          <p:nvPr>
            <p:ph type="body" sz="quarter" idx="21"/>
          </p:nvPr>
        </p:nvSpPr>
        <p:spPr>
          <a:xfrm>
            <a:off x="2998088" y="7324249"/>
            <a:ext cx="14038292" cy="13569078"/>
          </a:xfrm>
          <a:prstGeom prst="rect">
            <a:avLst/>
          </a:prstGeom>
        </p:spPr>
        <p:txBody>
          <a:bodyPr/>
          <a:lstStyle/>
          <a:p>
            <a:pPr marL="0" indent="0">
              <a:buSzTx/>
              <a:buFontTx/>
              <a:buNone/>
              <a:defRPr sz="5600"/>
            </a:pPr>
          </a:p>
        </p:txBody>
      </p:sp>
      <p:sp>
        <p:nvSpPr>
          <p:cNvPr id="7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icture with Caption">
    <p:spTree>
      <p:nvGrpSpPr>
        <p:cNvPr id="1" name=""/>
        <p:cNvGrpSpPr/>
        <p:nvPr/>
      </p:nvGrpSpPr>
      <p:grpSpPr>
        <a:xfrm>
          <a:off x="0" y="0"/>
          <a:ext cx="0" cy="0"/>
          <a:chOff x="0" y="0"/>
          <a:chExt cx="0" cy="0"/>
        </a:xfrm>
      </p:grpSpPr>
      <p:sp>
        <p:nvSpPr>
          <p:cNvPr id="82" name="Title Text"/>
          <p:cNvSpPr txBox="1"/>
          <p:nvPr>
            <p:ph type="title"/>
          </p:nvPr>
        </p:nvSpPr>
        <p:spPr>
          <a:xfrm>
            <a:off x="2998089" y="1627610"/>
            <a:ext cx="14038291" cy="5696639"/>
          </a:xfrm>
          <a:prstGeom prst="rect">
            <a:avLst/>
          </a:prstGeom>
        </p:spPr>
        <p:txBody>
          <a:bodyPr anchor="b"/>
          <a:lstStyle>
            <a:lvl1pPr>
              <a:defRPr sz="11300"/>
            </a:lvl1pPr>
          </a:lstStyle>
          <a:p>
            <a:pPr/>
            <a:r>
              <a:t>Title Text</a:t>
            </a:r>
          </a:p>
        </p:txBody>
      </p:sp>
      <p:sp>
        <p:nvSpPr>
          <p:cNvPr id="83" name="Picture Placeholder 2"/>
          <p:cNvSpPr/>
          <p:nvPr>
            <p:ph type="pic" sz="half" idx="21"/>
          </p:nvPr>
        </p:nvSpPr>
        <p:spPr>
          <a:xfrm>
            <a:off x="18504250" y="3515188"/>
            <a:ext cx="22035076" cy="17349882"/>
          </a:xfrm>
          <a:prstGeom prst="rect">
            <a:avLst/>
          </a:prstGeom>
        </p:spPr>
        <p:txBody>
          <a:bodyPr lIns="91439" rIns="91439">
            <a:noAutofit/>
          </a:bodyPr>
          <a:lstStyle/>
          <a:p>
            <a:pPr/>
          </a:p>
        </p:txBody>
      </p:sp>
      <p:sp>
        <p:nvSpPr>
          <p:cNvPr id="84" name="Body Level One…"/>
          <p:cNvSpPr txBox="1"/>
          <p:nvPr>
            <p:ph type="body" sz="quarter" idx="1"/>
          </p:nvPr>
        </p:nvSpPr>
        <p:spPr>
          <a:xfrm>
            <a:off x="2998089" y="7324249"/>
            <a:ext cx="14038291" cy="13569078"/>
          </a:xfrm>
          <a:prstGeom prst="rect">
            <a:avLst/>
          </a:prstGeom>
        </p:spPr>
        <p:txBody>
          <a:bodyPr/>
          <a:lstStyle>
            <a:lvl1pPr marL="0" indent="0">
              <a:buSzTx/>
              <a:buFontTx/>
              <a:buNone/>
              <a:defRPr sz="5600"/>
            </a:lvl1pPr>
            <a:lvl2pPr marL="0" indent="1627632">
              <a:buSzTx/>
              <a:buFontTx/>
              <a:buNone/>
              <a:defRPr sz="5600"/>
            </a:lvl2pPr>
            <a:lvl3pPr marL="0" indent="3255264">
              <a:buSzTx/>
              <a:buFontTx/>
              <a:buNone/>
              <a:defRPr sz="5600"/>
            </a:lvl3pPr>
            <a:lvl4pPr marL="0" indent="4882896">
              <a:buSzTx/>
              <a:buFontTx/>
              <a:buNone/>
              <a:defRPr sz="5600"/>
            </a:lvl4pPr>
            <a:lvl5pPr marL="0" indent="6510528">
              <a:buSzTx/>
              <a:buFontTx/>
              <a:buNone/>
              <a:defRPr sz="5600"/>
            </a:lvl5pPr>
          </a:lstStyle>
          <a:p>
            <a:pPr/>
            <a:r>
              <a:t>Body Level One</a:t>
            </a:r>
          </a:p>
          <a:p>
            <a:pPr lvl="1"/>
            <a:r>
              <a:t>Body Level Two</a:t>
            </a:r>
          </a:p>
          <a:p>
            <a:pPr lvl="2"/>
            <a:r>
              <a:t>Body Level Three</a:t>
            </a:r>
          </a:p>
          <a:p>
            <a:pPr lvl="3"/>
            <a:r>
              <a:t>Body Level Four</a:t>
            </a:r>
          </a:p>
          <a:p>
            <a:pPr lvl="4"/>
            <a:r>
              <a:t>Body Level Five</a:t>
            </a:r>
          </a:p>
        </p:txBody>
      </p:sp>
      <p:sp>
        <p:nvSpPr>
          <p:cNvPr id="8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FFFFFF"/>
        </a:solidFill>
      </p:bgPr>
    </p:bg>
    <p:spTree>
      <p:nvGrpSpPr>
        <p:cNvPr id="1" name=""/>
        <p:cNvGrpSpPr/>
        <p:nvPr/>
      </p:nvGrpSpPr>
      <p:grpSpPr>
        <a:xfrm>
          <a:off x="0" y="0"/>
          <a:ext cx="0" cy="0"/>
          <a:chOff x="0" y="0"/>
          <a:chExt cx="0" cy="0"/>
        </a:xfrm>
      </p:grpSpPr>
      <p:sp>
        <p:nvSpPr>
          <p:cNvPr id="2" name="Title Text"/>
          <p:cNvSpPr txBox="1"/>
          <p:nvPr>
            <p:ph type="title"/>
          </p:nvPr>
        </p:nvSpPr>
        <p:spPr>
          <a:xfrm>
            <a:off x="2992417" y="1299829"/>
            <a:ext cx="37541242" cy="4718944"/>
          </a:xfrm>
          <a:prstGeom prst="rect">
            <a:avLst/>
          </a:prstGeom>
          <a:ln w="12700">
            <a:miter lim="400000"/>
          </a:ln>
          <a:extLst>
            <a:ext uri="{C572A759-6A51-4108-AA02-DFA0A04FC94B}">
              <ma14:wrappingTextBoxFlag xmlns:ma14="http://schemas.microsoft.com/office/mac/drawingml/2011/main" val="1"/>
            </a:ext>
          </a:extLst>
        </p:spPr>
        <p:txBody>
          <a:bodyPr lIns="45719" rIns="45719" anchor="ctr">
            <a:normAutofit fontScale="100000" lnSpcReduction="0"/>
          </a:bodyPr>
          <a:lstStyle/>
          <a:p>
            <a:pPr/>
            <a:r>
              <a:t>Title Text</a:t>
            </a:r>
          </a:p>
        </p:txBody>
      </p:sp>
      <p:sp>
        <p:nvSpPr>
          <p:cNvPr id="3" name="Body Level One…"/>
          <p:cNvSpPr txBox="1"/>
          <p:nvPr>
            <p:ph type="body" idx="1"/>
          </p:nvPr>
        </p:nvSpPr>
        <p:spPr>
          <a:xfrm>
            <a:off x="2992417" y="6499140"/>
            <a:ext cx="37541242" cy="15490563"/>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4" name="Slide Number"/>
          <p:cNvSpPr txBox="1"/>
          <p:nvPr>
            <p:ph type="sldNum" sz="quarter" idx="2"/>
          </p:nvPr>
        </p:nvSpPr>
        <p:spPr>
          <a:xfrm>
            <a:off x="39888826" y="22961168"/>
            <a:ext cx="644834" cy="634118"/>
          </a:xfrm>
          <a:prstGeom prst="rect">
            <a:avLst/>
          </a:prstGeom>
          <a:ln w="12700">
            <a:miter lim="400000"/>
          </a:ln>
        </p:spPr>
        <p:txBody>
          <a:bodyPr wrap="none" lIns="45719" rIns="45719" anchor="ctr">
            <a:spAutoFit/>
          </a:bodyPr>
          <a:lstStyle>
            <a:lvl1pPr algn="r">
              <a:defRPr sz="4200">
                <a:solidFill>
                  <a:srgbClr val="888888"/>
                </a:solidFill>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Lst>
  <p:transition xmlns:p14="http://schemas.microsoft.com/office/powerpoint/2010/main" spd="med" advClick="1"/>
  <p:txStyles>
    <p:titleStyle>
      <a:lvl1pPr marL="0" marR="0" indent="0" algn="l" defTabSz="3255264" rtl="0" latinLnBrk="0">
        <a:lnSpc>
          <a:spcPct val="90000"/>
        </a:lnSpc>
        <a:spcBef>
          <a:spcPts val="0"/>
        </a:spcBef>
        <a:spcAft>
          <a:spcPts val="0"/>
        </a:spcAft>
        <a:buClrTx/>
        <a:buSzTx/>
        <a:buFontTx/>
        <a:buNone/>
        <a:tabLst/>
        <a:defRPr b="0" baseline="0" cap="none" i="0" spc="0" strike="noStrike" sz="15600" u="none">
          <a:solidFill>
            <a:srgbClr val="000000"/>
          </a:solidFill>
          <a:uFillTx/>
          <a:latin typeface="Calibri Light"/>
          <a:ea typeface="Calibri Light"/>
          <a:cs typeface="Calibri Light"/>
          <a:sym typeface="Calibri Light"/>
        </a:defRPr>
      </a:lvl1pPr>
      <a:lvl2pPr marL="0" marR="0" indent="0" algn="l" defTabSz="3255264" rtl="0" latinLnBrk="0">
        <a:lnSpc>
          <a:spcPct val="90000"/>
        </a:lnSpc>
        <a:spcBef>
          <a:spcPts val="0"/>
        </a:spcBef>
        <a:spcAft>
          <a:spcPts val="0"/>
        </a:spcAft>
        <a:buClrTx/>
        <a:buSzTx/>
        <a:buFontTx/>
        <a:buNone/>
        <a:tabLst/>
        <a:defRPr b="0" baseline="0" cap="none" i="0" spc="0" strike="noStrike" sz="15600" u="none">
          <a:solidFill>
            <a:srgbClr val="000000"/>
          </a:solidFill>
          <a:uFillTx/>
          <a:latin typeface="Calibri Light"/>
          <a:ea typeface="Calibri Light"/>
          <a:cs typeface="Calibri Light"/>
          <a:sym typeface="Calibri Light"/>
        </a:defRPr>
      </a:lvl2pPr>
      <a:lvl3pPr marL="0" marR="0" indent="0" algn="l" defTabSz="3255264" rtl="0" latinLnBrk="0">
        <a:lnSpc>
          <a:spcPct val="90000"/>
        </a:lnSpc>
        <a:spcBef>
          <a:spcPts val="0"/>
        </a:spcBef>
        <a:spcAft>
          <a:spcPts val="0"/>
        </a:spcAft>
        <a:buClrTx/>
        <a:buSzTx/>
        <a:buFontTx/>
        <a:buNone/>
        <a:tabLst/>
        <a:defRPr b="0" baseline="0" cap="none" i="0" spc="0" strike="noStrike" sz="15600" u="none">
          <a:solidFill>
            <a:srgbClr val="000000"/>
          </a:solidFill>
          <a:uFillTx/>
          <a:latin typeface="Calibri Light"/>
          <a:ea typeface="Calibri Light"/>
          <a:cs typeface="Calibri Light"/>
          <a:sym typeface="Calibri Light"/>
        </a:defRPr>
      </a:lvl3pPr>
      <a:lvl4pPr marL="0" marR="0" indent="0" algn="l" defTabSz="3255264" rtl="0" latinLnBrk="0">
        <a:lnSpc>
          <a:spcPct val="90000"/>
        </a:lnSpc>
        <a:spcBef>
          <a:spcPts val="0"/>
        </a:spcBef>
        <a:spcAft>
          <a:spcPts val="0"/>
        </a:spcAft>
        <a:buClrTx/>
        <a:buSzTx/>
        <a:buFontTx/>
        <a:buNone/>
        <a:tabLst/>
        <a:defRPr b="0" baseline="0" cap="none" i="0" spc="0" strike="noStrike" sz="15600" u="none">
          <a:solidFill>
            <a:srgbClr val="000000"/>
          </a:solidFill>
          <a:uFillTx/>
          <a:latin typeface="Calibri Light"/>
          <a:ea typeface="Calibri Light"/>
          <a:cs typeface="Calibri Light"/>
          <a:sym typeface="Calibri Light"/>
        </a:defRPr>
      </a:lvl4pPr>
      <a:lvl5pPr marL="0" marR="0" indent="0" algn="l" defTabSz="3255264" rtl="0" latinLnBrk="0">
        <a:lnSpc>
          <a:spcPct val="90000"/>
        </a:lnSpc>
        <a:spcBef>
          <a:spcPts val="0"/>
        </a:spcBef>
        <a:spcAft>
          <a:spcPts val="0"/>
        </a:spcAft>
        <a:buClrTx/>
        <a:buSzTx/>
        <a:buFontTx/>
        <a:buNone/>
        <a:tabLst/>
        <a:defRPr b="0" baseline="0" cap="none" i="0" spc="0" strike="noStrike" sz="15600" u="none">
          <a:solidFill>
            <a:srgbClr val="000000"/>
          </a:solidFill>
          <a:uFillTx/>
          <a:latin typeface="Calibri Light"/>
          <a:ea typeface="Calibri Light"/>
          <a:cs typeface="Calibri Light"/>
          <a:sym typeface="Calibri Light"/>
        </a:defRPr>
      </a:lvl5pPr>
      <a:lvl6pPr marL="0" marR="0" indent="0" algn="l" defTabSz="3255264" rtl="0" latinLnBrk="0">
        <a:lnSpc>
          <a:spcPct val="90000"/>
        </a:lnSpc>
        <a:spcBef>
          <a:spcPts val="0"/>
        </a:spcBef>
        <a:spcAft>
          <a:spcPts val="0"/>
        </a:spcAft>
        <a:buClrTx/>
        <a:buSzTx/>
        <a:buFontTx/>
        <a:buNone/>
        <a:tabLst/>
        <a:defRPr b="0" baseline="0" cap="none" i="0" spc="0" strike="noStrike" sz="15600" u="none">
          <a:solidFill>
            <a:srgbClr val="000000"/>
          </a:solidFill>
          <a:uFillTx/>
          <a:latin typeface="Calibri Light"/>
          <a:ea typeface="Calibri Light"/>
          <a:cs typeface="Calibri Light"/>
          <a:sym typeface="Calibri Light"/>
        </a:defRPr>
      </a:lvl6pPr>
      <a:lvl7pPr marL="0" marR="0" indent="0" algn="l" defTabSz="3255264" rtl="0" latinLnBrk="0">
        <a:lnSpc>
          <a:spcPct val="90000"/>
        </a:lnSpc>
        <a:spcBef>
          <a:spcPts val="0"/>
        </a:spcBef>
        <a:spcAft>
          <a:spcPts val="0"/>
        </a:spcAft>
        <a:buClrTx/>
        <a:buSzTx/>
        <a:buFontTx/>
        <a:buNone/>
        <a:tabLst/>
        <a:defRPr b="0" baseline="0" cap="none" i="0" spc="0" strike="noStrike" sz="15600" u="none">
          <a:solidFill>
            <a:srgbClr val="000000"/>
          </a:solidFill>
          <a:uFillTx/>
          <a:latin typeface="Calibri Light"/>
          <a:ea typeface="Calibri Light"/>
          <a:cs typeface="Calibri Light"/>
          <a:sym typeface="Calibri Light"/>
        </a:defRPr>
      </a:lvl7pPr>
      <a:lvl8pPr marL="0" marR="0" indent="0" algn="l" defTabSz="3255264" rtl="0" latinLnBrk="0">
        <a:lnSpc>
          <a:spcPct val="90000"/>
        </a:lnSpc>
        <a:spcBef>
          <a:spcPts val="0"/>
        </a:spcBef>
        <a:spcAft>
          <a:spcPts val="0"/>
        </a:spcAft>
        <a:buClrTx/>
        <a:buSzTx/>
        <a:buFontTx/>
        <a:buNone/>
        <a:tabLst/>
        <a:defRPr b="0" baseline="0" cap="none" i="0" spc="0" strike="noStrike" sz="15600" u="none">
          <a:solidFill>
            <a:srgbClr val="000000"/>
          </a:solidFill>
          <a:uFillTx/>
          <a:latin typeface="Calibri Light"/>
          <a:ea typeface="Calibri Light"/>
          <a:cs typeface="Calibri Light"/>
          <a:sym typeface="Calibri Light"/>
        </a:defRPr>
      </a:lvl8pPr>
      <a:lvl9pPr marL="0" marR="0" indent="0" algn="l" defTabSz="3255264" rtl="0" latinLnBrk="0">
        <a:lnSpc>
          <a:spcPct val="90000"/>
        </a:lnSpc>
        <a:spcBef>
          <a:spcPts val="0"/>
        </a:spcBef>
        <a:spcAft>
          <a:spcPts val="0"/>
        </a:spcAft>
        <a:buClrTx/>
        <a:buSzTx/>
        <a:buFontTx/>
        <a:buNone/>
        <a:tabLst/>
        <a:defRPr b="0" baseline="0" cap="none" i="0" spc="0" strike="noStrike" sz="15600" u="none">
          <a:solidFill>
            <a:srgbClr val="000000"/>
          </a:solidFill>
          <a:uFillTx/>
          <a:latin typeface="Calibri Light"/>
          <a:ea typeface="Calibri Light"/>
          <a:cs typeface="Calibri Light"/>
          <a:sym typeface="Calibri Light"/>
        </a:defRPr>
      </a:lvl9pPr>
    </p:titleStyle>
    <p:bodyStyle>
      <a:lvl1pPr marL="813816" marR="0" indent="-813816" algn="l" defTabSz="3255264" rtl="0" latinLnBrk="0">
        <a:lnSpc>
          <a:spcPct val="90000"/>
        </a:lnSpc>
        <a:spcBef>
          <a:spcPts val="3500"/>
        </a:spcBef>
        <a:spcAft>
          <a:spcPts val="0"/>
        </a:spcAft>
        <a:buClrTx/>
        <a:buSzPct val="100000"/>
        <a:buFont typeface="Arial"/>
        <a:buChar char="•"/>
        <a:tabLst/>
        <a:defRPr b="0" baseline="0" cap="none" i="0" spc="0" strike="noStrike" sz="9900" u="none">
          <a:solidFill>
            <a:srgbClr val="000000"/>
          </a:solidFill>
          <a:uFillTx/>
          <a:latin typeface="+mj-lt"/>
          <a:ea typeface="+mj-ea"/>
          <a:cs typeface="+mj-cs"/>
          <a:sym typeface="Calibri"/>
        </a:defRPr>
      </a:lvl1pPr>
      <a:lvl2pPr marL="2575488" marR="0" indent="-947856" algn="l" defTabSz="3255264" rtl="0" latinLnBrk="0">
        <a:lnSpc>
          <a:spcPct val="90000"/>
        </a:lnSpc>
        <a:spcBef>
          <a:spcPts val="3500"/>
        </a:spcBef>
        <a:spcAft>
          <a:spcPts val="0"/>
        </a:spcAft>
        <a:buClrTx/>
        <a:buSzPct val="100000"/>
        <a:buFont typeface="Arial"/>
        <a:buChar char="•"/>
        <a:tabLst/>
        <a:defRPr b="0" baseline="0" cap="none" i="0" spc="0" strike="noStrike" sz="9900" u="none">
          <a:solidFill>
            <a:srgbClr val="000000"/>
          </a:solidFill>
          <a:uFillTx/>
          <a:latin typeface="+mj-lt"/>
          <a:ea typeface="+mj-ea"/>
          <a:cs typeface="+mj-cs"/>
          <a:sym typeface="Calibri"/>
        </a:defRPr>
      </a:lvl2pPr>
      <a:lvl3pPr marL="4390021" marR="0" indent="-1134757" algn="l" defTabSz="3255264" rtl="0" latinLnBrk="0">
        <a:lnSpc>
          <a:spcPct val="90000"/>
        </a:lnSpc>
        <a:spcBef>
          <a:spcPts val="3500"/>
        </a:spcBef>
        <a:spcAft>
          <a:spcPts val="0"/>
        </a:spcAft>
        <a:buClrTx/>
        <a:buSzPct val="100000"/>
        <a:buFont typeface="Arial"/>
        <a:buChar char="•"/>
        <a:tabLst/>
        <a:defRPr b="0" baseline="0" cap="none" i="0" spc="0" strike="noStrike" sz="9900" u="none">
          <a:solidFill>
            <a:srgbClr val="000000"/>
          </a:solidFill>
          <a:uFillTx/>
          <a:latin typeface="+mj-lt"/>
          <a:ea typeface="+mj-ea"/>
          <a:cs typeface="+mj-cs"/>
          <a:sym typeface="Calibri"/>
        </a:defRPr>
      </a:lvl3pPr>
      <a:lvl4pPr marL="6141767" marR="0" indent="-1258871" algn="l" defTabSz="3255264" rtl="0" latinLnBrk="0">
        <a:lnSpc>
          <a:spcPct val="90000"/>
        </a:lnSpc>
        <a:spcBef>
          <a:spcPts val="3500"/>
        </a:spcBef>
        <a:spcAft>
          <a:spcPts val="0"/>
        </a:spcAft>
        <a:buClrTx/>
        <a:buSzPct val="100000"/>
        <a:buFont typeface="Arial"/>
        <a:buChar char="•"/>
        <a:tabLst/>
        <a:defRPr b="0" baseline="0" cap="none" i="0" spc="0" strike="noStrike" sz="9900" u="none">
          <a:solidFill>
            <a:srgbClr val="000000"/>
          </a:solidFill>
          <a:uFillTx/>
          <a:latin typeface="+mj-lt"/>
          <a:ea typeface="+mj-ea"/>
          <a:cs typeface="+mj-cs"/>
          <a:sym typeface="Calibri"/>
        </a:defRPr>
      </a:lvl4pPr>
      <a:lvl5pPr marL="7769399" marR="0" indent="-1258871" algn="l" defTabSz="3255264" rtl="0" latinLnBrk="0">
        <a:lnSpc>
          <a:spcPct val="90000"/>
        </a:lnSpc>
        <a:spcBef>
          <a:spcPts val="3500"/>
        </a:spcBef>
        <a:spcAft>
          <a:spcPts val="0"/>
        </a:spcAft>
        <a:buClrTx/>
        <a:buSzPct val="100000"/>
        <a:buFont typeface="Arial"/>
        <a:buChar char="•"/>
        <a:tabLst/>
        <a:defRPr b="0" baseline="0" cap="none" i="0" spc="0" strike="noStrike" sz="9900" u="none">
          <a:solidFill>
            <a:srgbClr val="000000"/>
          </a:solidFill>
          <a:uFillTx/>
          <a:latin typeface="+mj-lt"/>
          <a:ea typeface="+mj-ea"/>
          <a:cs typeface="+mj-cs"/>
          <a:sym typeface="Calibri"/>
        </a:defRPr>
      </a:lvl5pPr>
      <a:lvl6pPr marL="9397031" marR="0" indent="-1258871" algn="l" defTabSz="3255264" rtl="0" latinLnBrk="0">
        <a:lnSpc>
          <a:spcPct val="90000"/>
        </a:lnSpc>
        <a:spcBef>
          <a:spcPts val="3500"/>
        </a:spcBef>
        <a:spcAft>
          <a:spcPts val="0"/>
        </a:spcAft>
        <a:buClrTx/>
        <a:buSzPct val="100000"/>
        <a:buFont typeface="Arial"/>
        <a:buChar char="•"/>
        <a:tabLst/>
        <a:defRPr b="0" baseline="0" cap="none" i="0" spc="0" strike="noStrike" sz="9900" u="none">
          <a:solidFill>
            <a:srgbClr val="000000"/>
          </a:solidFill>
          <a:uFillTx/>
          <a:latin typeface="+mj-lt"/>
          <a:ea typeface="+mj-ea"/>
          <a:cs typeface="+mj-cs"/>
          <a:sym typeface="Calibri"/>
        </a:defRPr>
      </a:lvl6pPr>
      <a:lvl7pPr marL="11024663" marR="0" indent="-1258871" algn="l" defTabSz="3255264" rtl="0" latinLnBrk="0">
        <a:lnSpc>
          <a:spcPct val="90000"/>
        </a:lnSpc>
        <a:spcBef>
          <a:spcPts val="3500"/>
        </a:spcBef>
        <a:spcAft>
          <a:spcPts val="0"/>
        </a:spcAft>
        <a:buClrTx/>
        <a:buSzPct val="100000"/>
        <a:buFont typeface="Arial"/>
        <a:buChar char="•"/>
        <a:tabLst/>
        <a:defRPr b="0" baseline="0" cap="none" i="0" spc="0" strike="noStrike" sz="9900" u="none">
          <a:solidFill>
            <a:srgbClr val="000000"/>
          </a:solidFill>
          <a:uFillTx/>
          <a:latin typeface="+mj-lt"/>
          <a:ea typeface="+mj-ea"/>
          <a:cs typeface="+mj-cs"/>
          <a:sym typeface="Calibri"/>
        </a:defRPr>
      </a:lvl7pPr>
      <a:lvl8pPr marL="12652295" marR="0" indent="-1258871" algn="l" defTabSz="3255264" rtl="0" latinLnBrk="0">
        <a:lnSpc>
          <a:spcPct val="90000"/>
        </a:lnSpc>
        <a:spcBef>
          <a:spcPts val="3500"/>
        </a:spcBef>
        <a:spcAft>
          <a:spcPts val="0"/>
        </a:spcAft>
        <a:buClrTx/>
        <a:buSzPct val="100000"/>
        <a:buFont typeface="Arial"/>
        <a:buChar char="•"/>
        <a:tabLst/>
        <a:defRPr b="0" baseline="0" cap="none" i="0" spc="0" strike="noStrike" sz="9900" u="none">
          <a:solidFill>
            <a:srgbClr val="000000"/>
          </a:solidFill>
          <a:uFillTx/>
          <a:latin typeface="+mj-lt"/>
          <a:ea typeface="+mj-ea"/>
          <a:cs typeface="+mj-cs"/>
          <a:sym typeface="Calibri"/>
        </a:defRPr>
      </a:lvl8pPr>
      <a:lvl9pPr marL="14279926" marR="0" indent="-1258870" algn="l" defTabSz="3255264" rtl="0" latinLnBrk="0">
        <a:lnSpc>
          <a:spcPct val="90000"/>
        </a:lnSpc>
        <a:spcBef>
          <a:spcPts val="3500"/>
        </a:spcBef>
        <a:spcAft>
          <a:spcPts val="0"/>
        </a:spcAft>
        <a:buClrTx/>
        <a:buSzPct val="100000"/>
        <a:buFont typeface="Arial"/>
        <a:buChar char="•"/>
        <a:tabLst/>
        <a:defRPr b="0" baseline="0" cap="none" i="0" spc="0" strike="noStrike" sz="9900" u="none">
          <a:solidFill>
            <a:srgbClr val="000000"/>
          </a:solidFill>
          <a:uFillTx/>
          <a:latin typeface="+mj-lt"/>
          <a:ea typeface="+mj-ea"/>
          <a:cs typeface="+mj-cs"/>
          <a:sym typeface="Calibri"/>
        </a:defRPr>
      </a:lvl9pPr>
    </p:bodyStyle>
    <p:otherStyle>
      <a:lvl1pPr marL="0" marR="0" indent="0" algn="r" defTabSz="457200" rtl="0" latinLnBrk="0">
        <a:lnSpc>
          <a:spcPct val="100000"/>
        </a:lnSpc>
        <a:spcBef>
          <a:spcPts val="0"/>
        </a:spcBef>
        <a:spcAft>
          <a:spcPts val="0"/>
        </a:spcAft>
        <a:buClrTx/>
        <a:buSzTx/>
        <a:buFontTx/>
        <a:buNone/>
        <a:tabLst/>
        <a:defRPr b="0" baseline="0" cap="none" i="0" spc="0" strike="noStrike" sz="4200" u="none">
          <a:solidFill>
            <a:schemeClr val="tx1"/>
          </a:solidFill>
          <a:uFillTx/>
          <a:latin typeface="+mn-lt"/>
          <a:ea typeface="+mn-ea"/>
          <a:cs typeface="+mn-cs"/>
          <a:sym typeface="Calibri"/>
        </a:defRPr>
      </a:lvl1pPr>
      <a:lvl2pPr marL="0" marR="0" indent="457200" algn="r" defTabSz="457200" rtl="0" latinLnBrk="0">
        <a:lnSpc>
          <a:spcPct val="100000"/>
        </a:lnSpc>
        <a:spcBef>
          <a:spcPts val="0"/>
        </a:spcBef>
        <a:spcAft>
          <a:spcPts val="0"/>
        </a:spcAft>
        <a:buClrTx/>
        <a:buSzTx/>
        <a:buFontTx/>
        <a:buNone/>
        <a:tabLst/>
        <a:defRPr b="0" baseline="0" cap="none" i="0" spc="0" strike="noStrike" sz="4200" u="none">
          <a:solidFill>
            <a:schemeClr val="tx1"/>
          </a:solidFill>
          <a:uFillTx/>
          <a:latin typeface="+mn-lt"/>
          <a:ea typeface="+mn-ea"/>
          <a:cs typeface="+mn-cs"/>
          <a:sym typeface="Calibri"/>
        </a:defRPr>
      </a:lvl2pPr>
      <a:lvl3pPr marL="0" marR="0" indent="914400" algn="r" defTabSz="457200" rtl="0" latinLnBrk="0">
        <a:lnSpc>
          <a:spcPct val="100000"/>
        </a:lnSpc>
        <a:spcBef>
          <a:spcPts val="0"/>
        </a:spcBef>
        <a:spcAft>
          <a:spcPts val="0"/>
        </a:spcAft>
        <a:buClrTx/>
        <a:buSzTx/>
        <a:buFontTx/>
        <a:buNone/>
        <a:tabLst/>
        <a:defRPr b="0" baseline="0" cap="none" i="0" spc="0" strike="noStrike" sz="4200" u="none">
          <a:solidFill>
            <a:schemeClr val="tx1"/>
          </a:solidFill>
          <a:uFillTx/>
          <a:latin typeface="+mn-lt"/>
          <a:ea typeface="+mn-ea"/>
          <a:cs typeface="+mn-cs"/>
          <a:sym typeface="Calibri"/>
        </a:defRPr>
      </a:lvl3pPr>
      <a:lvl4pPr marL="0" marR="0" indent="1371600" algn="r" defTabSz="457200" rtl="0" latinLnBrk="0">
        <a:lnSpc>
          <a:spcPct val="100000"/>
        </a:lnSpc>
        <a:spcBef>
          <a:spcPts val="0"/>
        </a:spcBef>
        <a:spcAft>
          <a:spcPts val="0"/>
        </a:spcAft>
        <a:buClrTx/>
        <a:buSzTx/>
        <a:buFontTx/>
        <a:buNone/>
        <a:tabLst/>
        <a:defRPr b="0" baseline="0" cap="none" i="0" spc="0" strike="noStrike" sz="4200" u="none">
          <a:solidFill>
            <a:schemeClr val="tx1"/>
          </a:solidFill>
          <a:uFillTx/>
          <a:latin typeface="+mn-lt"/>
          <a:ea typeface="+mn-ea"/>
          <a:cs typeface="+mn-cs"/>
          <a:sym typeface="Calibri"/>
        </a:defRPr>
      </a:lvl4pPr>
      <a:lvl5pPr marL="0" marR="0" indent="1828800" algn="r" defTabSz="457200" rtl="0" latinLnBrk="0">
        <a:lnSpc>
          <a:spcPct val="100000"/>
        </a:lnSpc>
        <a:spcBef>
          <a:spcPts val="0"/>
        </a:spcBef>
        <a:spcAft>
          <a:spcPts val="0"/>
        </a:spcAft>
        <a:buClrTx/>
        <a:buSzTx/>
        <a:buFontTx/>
        <a:buNone/>
        <a:tabLst/>
        <a:defRPr b="0" baseline="0" cap="none" i="0" spc="0" strike="noStrike" sz="4200" u="none">
          <a:solidFill>
            <a:schemeClr val="tx1"/>
          </a:solidFill>
          <a:uFillTx/>
          <a:latin typeface="+mn-lt"/>
          <a:ea typeface="+mn-ea"/>
          <a:cs typeface="+mn-cs"/>
          <a:sym typeface="Calibri"/>
        </a:defRPr>
      </a:lvl5pPr>
      <a:lvl6pPr marL="0" marR="0" indent="2286000" algn="r" defTabSz="457200" rtl="0" latinLnBrk="0">
        <a:lnSpc>
          <a:spcPct val="100000"/>
        </a:lnSpc>
        <a:spcBef>
          <a:spcPts val="0"/>
        </a:spcBef>
        <a:spcAft>
          <a:spcPts val="0"/>
        </a:spcAft>
        <a:buClrTx/>
        <a:buSzTx/>
        <a:buFontTx/>
        <a:buNone/>
        <a:tabLst/>
        <a:defRPr b="0" baseline="0" cap="none" i="0" spc="0" strike="noStrike" sz="4200" u="none">
          <a:solidFill>
            <a:schemeClr val="tx1"/>
          </a:solidFill>
          <a:uFillTx/>
          <a:latin typeface="+mn-lt"/>
          <a:ea typeface="+mn-ea"/>
          <a:cs typeface="+mn-cs"/>
          <a:sym typeface="Calibri"/>
        </a:defRPr>
      </a:lvl6pPr>
      <a:lvl7pPr marL="0" marR="0" indent="2743200" algn="r" defTabSz="457200" rtl="0" latinLnBrk="0">
        <a:lnSpc>
          <a:spcPct val="100000"/>
        </a:lnSpc>
        <a:spcBef>
          <a:spcPts val="0"/>
        </a:spcBef>
        <a:spcAft>
          <a:spcPts val="0"/>
        </a:spcAft>
        <a:buClrTx/>
        <a:buSzTx/>
        <a:buFontTx/>
        <a:buNone/>
        <a:tabLst/>
        <a:defRPr b="0" baseline="0" cap="none" i="0" spc="0" strike="noStrike" sz="4200" u="none">
          <a:solidFill>
            <a:schemeClr val="tx1"/>
          </a:solidFill>
          <a:uFillTx/>
          <a:latin typeface="+mn-lt"/>
          <a:ea typeface="+mn-ea"/>
          <a:cs typeface="+mn-cs"/>
          <a:sym typeface="Calibri"/>
        </a:defRPr>
      </a:lvl7pPr>
      <a:lvl8pPr marL="0" marR="0" indent="3200400" algn="r" defTabSz="457200" rtl="0" latinLnBrk="0">
        <a:lnSpc>
          <a:spcPct val="100000"/>
        </a:lnSpc>
        <a:spcBef>
          <a:spcPts val="0"/>
        </a:spcBef>
        <a:spcAft>
          <a:spcPts val="0"/>
        </a:spcAft>
        <a:buClrTx/>
        <a:buSzTx/>
        <a:buFontTx/>
        <a:buNone/>
        <a:tabLst/>
        <a:defRPr b="0" baseline="0" cap="none" i="0" spc="0" strike="noStrike" sz="4200" u="none">
          <a:solidFill>
            <a:schemeClr val="tx1"/>
          </a:solidFill>
          <a:uFillTx/>
          <a:latin typeface="+mn-lt"/>
          <a:ea typeface="+mn-ea"/>
          <a:cs typeface="+mn-cs"/>
          <a:sym typeface="Calibri"/>
        </a:defRPr>
      </a:lvl8pPr>
      <a:lvl9pPr marL="0" marR="0" indent="3657600" algn="r" defTabSz="457200" rtl="0" latinLnBrk="0">
        <a:lnSpc>
          <a:spcPct val="100000"/>
        </a:lnSpc>
        <a:spcBef>
          <a:spcPts val="0"/>
        </a:spcBef>
        <a:spcAft>
          <a:spcPts val="0"/>
        </a:spcAft>
        <a:buClrTx/>
        <a:buSzTx/>
        <a:buFontTx/>
        <a:buNone/>
        <a:tabLst/>
        <a:defRPr b="0" baseline="0" cap="none" i="0" spc="0" strike="noStrike" sz="4200" u="none">
          <a:solidFill>
            <a:schemeClr val="tx1"/>
          </a:solidFill>
          <a:uFillTx/>
          <a:latin typeface="+mn-lt"/>
          <a:ea typeface="+mn-ea"/>
          <a:cs typeface="+mn-cs"/>
          <a:sym typeface="Calibri"/>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 Id="rId3" Type="http://schemas.openxmlformats.org/officeDocument/2006/relationships/image" Target="../media/image2.jpeg"/><Relationship Id="rId4" Type="http://schemas.openxmlformats.org/officeDocument/2006/relationships/image" Target="../media/image3.jpeg"/><Relationship Id="rId5" Type="http://schemas.openxmlformats.org/officeDocument/2006/relationships/image" Target="../media/image4.jpeg"/><Relationship Id="rId6" Type="http://schemas.openxmlformats.org/officeDocument/2006/relationships/image" Target="../media/image5.jpeg"/><Relationship Id="rId7" Type="http://schemas.openxmlformats.org/officeDocument/2006/relationships/image" Target="../media/image6.jpeg"/><Relationship Id="rId8" Type="http://schemas.openxmlformats.org/officeDocument/2006/relationships/image" Target="../media/image7.jpeg"/><Relationship Id="rId9" Type="http://schemas.openxmlformats.org/officeDocument/2006/relationships/image" Target="../media/image8.jpeg"/><Relationship Id="rId10" Type="http://schemas.openxmlformats.org/officeDocument/2006/relationships/image" Target="../media/image9.jpeg"/><Relationship Id="rId11" Type="http://schemas.openxmlformats.org/officeDocument/2006/relationships/image" Target="../media/image10.jpeg"/><Relationship Id="rId12" Type="http://schemas.openxmlformats.org/officeDocument/2006/relationships/image" Target="../media/image11.jpeg"/></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94" name="Text Box 1059"/>
          <p:cNvSpPr txBox="1"/>
          <p:nvPr/>
        </p:nvSpPr>
        <p:spPr>
          <a:xfrm>
            <a:off x="6082066" y="5641214"/>
            <a:ext cx="30544167" cy="1288297"/>
          </a:xfrm>
          <a:prstGeom prst="rect">
            <a:avLst/>
          </a:prstGeom>
          <a:ln w="12700">
            <a:miter lim="400000"/>
          </a:ln>
          <a:extLst>
            <a:ext uri="{C572A759-6A51-4108-AA02-DFA0A04FC94B}">
              <ma14:wrappingTextBoxFlag xmlns:ma14="http://schemas.microsoft.com/office/mac/drawingml/2011/main" val="1"/>
            </a:ext>
          </a:extLst>
        </p:spPr>
        <p:txBody>
          <a:bodyPr lIns="182879" tIns="182879" rIns="182879" bIns="182879"/>
          <a:lstStyle>
            <a:lvl1pPr algn="just" rtl="1">
              <a:defRPr b="1" sz="3400">
                <a:latin typeface="Times New Roman"/>
                <a:ea typeface="Times New Roman"/>
                <a:cs typeface="Times New Roman"/>
                <a:sym typeface="Times New Roman"/>
              </a:defRPr>
            </a:lvl1pPr>
          </a:lstStyle>
          <a:p>
            <a:pPr/>
            <a:r>
              <a:t>Integration of Artificial Intelligence and Telemedicine for Atrial Fibrillation Detection and Remote Monitoring: A Review of Current Evidence</a:t>
            </a:r>
            <a:endParaRPr b="0"/>
          </a:p>
        </p:txBody>
      </p:sp>
      <p:grpSp>
        <p:nvGrpSpPr>
          <p:cNvPr id="97" name="AutoShape 4"/>
          <p:cNvGrpSpPr/>
          <p:nvPr/>
        </p:nvGrpSpPr>
        <p:grpSpPr>
          <a:xfrm>
            <a:off x="36326508" y="4170834"/>
            <a:ext cx="5359400" cy="1342669"/>
            <a:chOff x="0" y="0"/>
            <a:chExt cx="5359398" cy="1342668"/>
          </a:xfrm>
        </p:grpSpPr>
        <p:sp>
          <p:nvSpPr>
            <p:cNvPr id="95" name="Rounded Rectangle"/>
            <p:cNvSpPr/>
            <p:nvPr/>
          </p:nvSpPr>
          <p:spPr>
            <a:xfrm>
              <a:off x="0" y="0"/>
              <a:ext cx="5359399" cy="1342669"/>
            </a:xfrm>
            <a:prstGeom prst="roundRect">
              <a:avLst>
                <a:gd name="adj" fmla="val 7000"/>
              </a:avLst>
            </a:prstGeom>
            <a:solidFill>
              <a:srgbClr val="FFF2CC"/>
            </a:solidFill>
            <a:ln w="12700" cap="flat">
              <a:noFill/>
              <a:miter lim="400000"/>
            </a:ln>
            <a:effectLst/>
          </p:spPr>
          <p:txBody>
            <a:bodyPr wrap="square" lIns="45719" tIns="45719" rIns="45719" bIns="45719" numCol="1" anchor="ctr">
              <a:noAutofit/>
            </a:bodyPr>
            <a:lstStyle/>
            <a:p>
              <a:pPr>
                <a:defRPr sz="4800"/>
              </a:pPr>
            </a:p>
          </p:txBody>
        </p:sp>
        <p:sp>
          <p:nvSpPr>
            <p:cNvPr id="96" name="Code: 1438"/>
            <p:cNvSpPr txBox="1"/>
            <p:nvPr/>
          </p:nvSpPr>
          <p:spPr>
            <a:xfrm>
              <a:off x="27528" y="89634"/>
              <a:ext cx="5304343" cy="116340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274320" tIns="274320" rIns="274320" bIns="274320" numCol="1" anchor="ctr">
              <a:spAutoFit/>
            </a:bodyPr>
            <a:lstStyle>
              <a:lvl1pPr>
                <a:defRPr sz="4800"/>
              </a:lvl1pPr>
            </a:lstStyle>
            <a:p>
              <a:pPr/>
              <a:r>
                <a:t>Code: 1438</a:t>
              </a:r>
            </a:p>
          </p:txBody>
        </p:sp>
      </p:grpSp>
      <p:sp>
        <p:nvSpPr>
          <p:cNvPr id="98" name="Text Placeholder 5"/>
          <p:cNvSpPr txBox="1"/>
          <p:nvPr/>
        </p:nvSpPr>
        <p:spPr>
          <a:xfrm>
            <a:off x="14151312" y="6531836"/>
            <a:ext cx="15220274" cy="2410977"/>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algn="just">
              <a:defRPr b="1" sz="3200">
                <a:latin typeface="Times New Roman"/>
                <a:ea typeface="Times New Roman"/>
                <a:cs typeface="Times New Roman"/>
                <a:sym typeface="Times New Roman"/>
              </a:defRPr>
            </a:pPr>
            <a:r>
              <a:t>MohammadHossein Asghari1, Samira Shariati Najafabadi (1,2</a:t>
            </a:r>
            <a:endParaRPr b="0"/>
          </a:p>
          <a:p>
            <a:pPr algn="just" defTabSz="3761085">
              <a:spcBef>
                <a:spcPts val="1400"/>
              </a:spcBef>
              <a:defRPr sz="3200">
                <a:solidFill>
                  <a:srgbClr val="235078"/>
                </a:solidFill>
                <a:latin typeface="Times New Roman"/>
                <a:ea typeface="Times New Roman"/>
                <a:cs typeface="Times New Roman"/>
                <a:sym typeface="Times New Roman"/>
              </a:defRPr>
            </a:pPr>
            <a:r>
              <a:t> </a:t>
            </a:r>
            <a:r>
              <a:rPr>
                <a:solidFill>
                  <a:srgbClr val="000000"/>
                </a:solidFill>
              </a:rPr>
              <a:t>1.Department of Medicine, Na.C., Islamic Azad University, Najafabad, Iran</a:t>
            </a:r>
          </a:p>
          <a:p>
            <a:pPr algn="just" defTabSz="3761085">
              <a:spcBef>
                <a:spcPts val="1400"/>
              </a:spcBef>
              <a:defRPr sz="3200">
                <a:latin typeface="Times New Roman"/>
                <a:ea typeface="Times New Roman"/>
                <a:cs typeface="Times New Roman"/>
                <a:sym typeface="Times New Roman"/>
              </a:defRPr>
            </a:pPr>
            <a:r>
              <a:t>Clinical Research Development Center, Na.C., Islamic Azad University, Najafabad, Iran </a:t>
            </a:r>
          </a:p>
        </p:txBody>
      </p:sp>
      <p:grpSp>
        <p:nvGrpSpPr>
          <p:cNvPr id="101" name="Rectangle 10"/>
          <p:cNvGrpSpPr/>
          <p:nvPr/>
        </p:nvGrpSpPr>
        <p:grpSpPr>
          <a:xfrm>
            <a:off x="454681" y="9084595"/>
            <a:ext cx="9601201" cy="873301"/>
            <a:chOff x="0" y="0"/>
            <a:chExt cx="9601200" cy="873299"/>
          </a:xfrm>
        </p:grpSpPr>
        <p:sp>
          <p:nvSpPr>
            <p:cNvPr id="99" name="Rectangle"/>
            <p:cNvSpPr/>
            <p:nvPr/>
          </p:nvSpPr>
          <p:spPr>
            <a:xfrm>
              <a:off x="0" y="0"/>
              <a:ext cx="9601200" cy="873300"/>
            </a:xfrm>
            <a:prstGeom prst="rect">
              <a:avLst/>
            </a:prstGeom>
            <a:solidFill>
              <a:srgbClr val="0384E9"/>
            </a:solidFill>
            <a:ln w="12700" cap="flat">
              <a:solidFill>
                <a:srgbClr val="0384E9"/>
              </a:solidFill>
              <a:prstDash val="solid"/>
              <a:miter lim="800000"/>
            </a:ln>
            <a:effectLst/>
          </p:spPr>
          <p:txBody>
            <a:bodyPr wrap="square" lIns="45719" tIns="45719" rIns="45719" bIns="45719" numCol="1" anchor="ctr">
              <a:noAutofit/>
            </a:bodyPr>
            <a:lstStyle/>
            <a:p>
              <a:pPr algn="ctr" defTabSz="4702588"/>
            </a:p>
          </p:txBody>
        </p:sp>
        <p:sp>
          <p:nvSpPr>
            <p:cNvPr id="100" name="Backgrounds"/>
            <p:cNvSpPr txBox="1"/>
            <p:nvPr/>
          </p:nvSpPr>
          <p:spPr>
            <a:xfrm>
              <a:off x="3264901" y="97331"/>
              <a:ext cx="3071398" cy="68322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68563" tIns="68563" rIns="68563" bIns="68563" numCol="1" anchor="ctr">
              <a:spAutoFit/>
            </a:bodyPr>
            <a:lstStyle>
              <a:lvl1pPr algn="ctr" defTabSz="4702588">
                <a:defRPr b="1" sz="3600">
                  <a:solidFill>
                    <a:srgbClr val="FFFFFF"/>
                  </a:solidFill>
                  <a:latin typeface="Libre Baskerville"/>
                  <a:ea typeface="Libre Baskerville"/>
                  <a:cs typeface="Libre Baskerville"/>
                  <a:sym typeface="Libre Baskerville"/>
                </a:defRPr>
              </a:lvl1pPr>
            </a:lstStyle>
            <a:p>
              <a:pPr/>
              <a:r>
                <a:t>Backgrounds</a:t>
              </a:r>
            </a:p>
          </p:txBody>
        </p:sp>
      </p:grpSp>
      <p:grpSp>
        <p:nvGrpSpPr>
          <p:cNvPr id="104" name="Rectangle 10"/>
          <p:cNvGrpSpPr/>
          <p:nvPr/>
        </p:nvGrpSpPr>
        <p:grpSpPr>
          <a:xfrm>
            <a:off x="11043022" y="9084595"/>
            <a:ext cx="20713590" cy="873301"/>
            <a:chOff x="0" y="2294"/>
            <a:chExt cx="20713588" cy="873299"/>
          </a:xfrm>
        </p:grpSpPr>
        <p:sp>
          <p:nvSpPr>
            <p:cNvPr id="102" name="Rectangle"/>
            <p:cNvSpPr/>
            <p:nvPr/>
          </p:nvSpPr>
          <p:spPr>
            <a:xfrm>
              <a:off x="-1" y="2294"/>
              <a:ext cx="20713590" cy="873301"/>
            </a:xfrm>
            <a:prstGeom prst="rect">
              <a:avLst/>
            </a:prstGeom>
            <a:solidFill>
              <a:srgbClr val="0384E9"/>
            </a:solidFill>
            <a:ln w="12700" cap="flat">
              <a:solidFill>
                <a:srgbClr val="0384E9"/>
              </a:solidFill>
              <a:prstDash val="solid"/>
              <a:miter lim="800000"/>
            </a:ln>
            <a:effectLst/>
          </p:spPr>
          <p:txBody>
            <a:bodyPr wrap="square" lIns="45719" tIns="45719" rIns="45719" bIns="45719" numCol="1" anchor="ctr">
              <a:noAutofit/>
            </a:bodyPr>
            <a:lstStyle/>
            <a:p>
              <a:pPr algn="ctr" defTabSz="4702588"/>
            </a:p>
          </p:txBody>
        </p:sp>
        <p:sp>
          <p:nvSpPr>
            <p:cNvPr id="103" name="Findings"/>
            <p:cNvSpPr txBox="1"/>
            <p:nvPr/>
          </p:nvSpPr>
          <p:spPr>
            <a:xfrm>
              <a:off x="9329530" y="97331"/>
              <a:ext cx="2054529" cy="68322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68563" tIns="68563" rIns="68563" bIns="68563" numCol="1" anchor="ctr">
              <a:spAutoFit/>
            </a:bodyPr>
            <a:lstStyle>
              <a:lvl1pPr algn="ctr" defTabSz="4702588">
                <a:defRPr b="1" sz="3600">
                  <a:solidFill>
                    <a:srgbClr val="FFFFFF"/>
                  </a:solidFill>
                  <a:latin typeface="Libre Baskerville"/>
                  <a:ea typeface="Libre Baskerville"/>
                  <a:cs typeface="Libre Baskerville"/>
                  <a:sym typeface="Libre Baskerville"/>
                </a:defRPr>
              </a:lvl1pPr>
            </a:lstStyle>
            <a:p>
              <a:pPr/>
              <a:r>
                <a:t>Findings</a:t>
              </a:r>
            </a:p>
          </p:txBody>
        </p:sp>
      </p:grpSp>
      <p:grpSp>
        <p:nvGrpSpPr>
          <p:cNvPr id="107" name="Rectangle 10"/>
          <p:cNvGrpSpPr/>
          <p:nvPr/>
        </p:nvGrpSpPr>
        <p:grpSpPr>
          <a:xfrm>
            <a:off x="33148723" y="9084595"/>
            <a:ext cx="9601201" cy="873301"/>
            <a:chOff x="0" y="2294"/>
            <a:chExt cx="9601200" cy="873299"/>
          </a:xfrm>
        </p:grpSpPr>
        <p:sp>
          <p:nvSpPr>
            <p:cNvPr id="105" name="Rectangle"/>
            <p:cNvSpPr/>
            <p:nvPr/>
          </p:nvSpPr>
          <p:spPr>
            <a:xfrm>
              <a:off x="0" y="2294"/>
              <a:ext cx="9601201" cy="873301"/>
            </a:xfrm>
            <a:prstGeom prst="rect">
              <a:avLst/>
            </a:prstGeom>
            <a:solidFill>
              <a:srgbClr val="0384E9"/>
            </a:solidFill>
            <a:ln w="12700" cap="flat">
              <a:solidFill>
                <a:srgbClr val="0384E9"/>
              </a:solidFill>
              <a:prstDash val="solid"/>
              <a:miter lim="800000"/>
            </a:ln>
            <a:effectLst/>
          </p:spPr>
          <p:txBody>
            <a:bodyPr wrap="square" lIns="45719" tIns="45719" rIns="45719" bIns="45719" numCol="1" anchor="ctr">
              <a:noAutofit/>
            </a:bodyPr>
            <a:lstStyle/>
            <a:p>
              <a:pPr algn="ctr" defTabSz="4702588"/>
            </a:p>
          </p:txBody>
        </p:sp>
        <p:sp>
          <p:nvSpPr>
            <p:cNvPr id="106" name="Conclusion"/>
            <p:cNvSpPr txBox="1"/>
            <p:nvPr/>
          </p:nvSpPr>
          <p:spPr>
            <a:xfrm>
              <a:off x="3481111" y="97331"/>
              <a:ext cx="2638978" cy="68322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68563" tIns="68563" rIns="68563" bIns="68563" numCol="1" anchor="ctr">
              <a:spAutoFit/>
            </a:bodyPr>
            <a:lstStyle>
              <a:lvl1pPr algn="ctr" defTabSz="4702588">
                <a:defRPr b="1" sz="3600">
                  <a:solidFill>
                    <a:srgbClr val="FFFFFF"/>
                  </a:solidFill>
                  <a:latin typeface="Libre Baskerville"/>
                  <a:ea typeface="Libre Baskerville"/>
                  <a:cs typeface="Libre Baskerville"/>
                  <a:sym typeface="Libre Baskerville"/>
                </a:defRPr>
              </a:lvl1pPr>
            </a:lstStyle>
            <a:p>
              <a:pPr/>
              <a:r>
                <a:t>Conclusion</a:t>
              </a:r>
            </a:p>
          </p:txBody>
        </p:sp>
      </p:grpSp>
      <p:grpSp>
        <p:nvGrpSpPr>
          <p:cNvPr id="110" name="Rectangle 10"/>
          <p:cNvGrpSpPr/>
          <p:nvPr/>
        </p:nvGrpSpPr>
        <p:grpSpPr>
          <a:xfrm>
            <a:off x="298251" y="21337511"/>
            <a:ext cx="9485793" cy="862804"/>
            <a:chOff x="0" y="0"/>
            <a:chExt cx="9485791" cy="862802"/>
          </a:xfrm>
        </p:grpSpPr>
        <p:sp>
          <p:nvSpPr>
            <p:cNvPr id="108" name="Rectangle"/>
            <p:cNvSpPr/>
            <p:nvPr/>
          </p:nvSpPr>
          <p:spPr>
            <a:xfrm>
              <a:off x="0" y="0"/>
              <a:ext cx="9485792" cy="862803"/>
            </a:xfrm>
            <a:prstGeom prst="rect">
              <a:avLst/>
            </a:prstGeom>
            <a:solidFill>
              <a:srgbClr val="0384E9"/>
            </a:solidFill>
            <a:ln w="12700" cap="flat">
              <a:solidFill>
                <a:srgbClr val="0384E9"/>
              </a:solidFill>
              <a:prstDash val="solid"/>
              <a:miter lim="800000"/>
            </a:ln>
            <a:effectLst/>
          </p:spPr>
          <p:txBody>
            <a:bodyPr wrap="square" lIns="45719" tIns="45719" rIns="45719" bIns="45719" numCol="1" anchor="ctr">
              <a:noAutofit/>
            </a:bodyPr>
            <a:lstStyle/>
            <a:p>
              <a:pPr algn="ctr" defTabSz="4702588"/>
            </a:p>
          </p:txBody>
        </p:sp>
        <p:sp>
          <p:nvSpPr>
            <p:cNvPr id="109" name="Methods"/>
            <p:cNvSpPr txBox="1"/>
            <p:nvPr/>
          </p:nvSpPr>
          <p:spPr>
            <a:xfrm>
              <a:off x="3740441" y="96161"/>
              <a:ext cx="2004910" cy="67501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68563" tIns="68563" rIns="68563" bIns="68563" numCol="1" anchor="ctr">
              <a:noAutofit/>
            </a:bodyPr>
            <a:lstStyle>
              <a:lvl1pPr algn="ctr" defTabSz="4702588">
                <a:defRPr b="1" sz="3600">
                  <a:solidFill>
                    <a:srgbClr val="FFFFFF"/>
                  </a:solidFill>
                  <a:latin typeface="Libre Baskerville"/>
                  <a:ea typeface="Libre Baskerville"/>
                  <a:cs typeface="Libre Baskerville"/>
                  <a:sym typeface="Libre Baskerville"/>
                </a:defRPr>
              </a:lvl1pPr>
            </a:lstStyle>
            <a:p>
              <a:pPr/>
              <a:r>
                <a:t>Methods</a:t>
              </a:r>
            </a:p>
          </p:txBody>
        </p:sp>
      </p:grpSp>
      <p:grpSp>
        <p:nvGrpSpPr>
          <p:cNvPr id="113" name="Rectangle 10"/>
          <p:cNvGrpSpPr/>
          <p:nvPr/>
        </p:nvGrpSpPr>
        <p:grpSpPr>
          <a:xfrm>
            <a:off x="33418316" y="21392528"/>
            <a:ext cx="9601201" cy="873301"/>
            <a:chOff x="0" y="0"/>
            <a:chExt cx="9601200" cy="873299"/>
          </a:xfrm>
        </p:grpSpPr>
        <p:sp>
          <p:nvSpPr>
            <p:cNvPr id="111" name="Rectangle"/>
            <p:cNvSpPr/>
            <p:nvPr/>
          </p:nvSpPr>
          <p:spPr>
            <a:xfrm>
              <a:off x="0" y="0"/>
              <a:ext cx="9601200" cy="873300"/>
            </a:xfrm>
            <a:prstGeom prst="rect">
              <a:avLst/>
            </a:prstGeom>
            <a:solidFill>
              <a:srgbClr val="0384E9"/>
            </a:solidFill>
            <a:ln w="12700" cap="flat">
              <a:solidFill>
                <a:srgbClr val="0384E9"/>
              </a:solidFill>
              <a:prstDash val="solid"/>
              <a:miter lim="800000"/>
            </a:ln>
            <a:effectLst/>
          </p:spPr>
          <p:txBody>
            <a:bodyPr wrap="square" lIns="45719" tIns="45719" rIns="45719" bIns="45719" numCol="1" anchor="ctr">
              <a:noAutofit/>
            </a:bodyPr>
            <a:lstStyle/>
            <a:p>
              <a:pPr algn="ctr"/>
            </a:p>
          </p:txBody>
        </p:sp>
        <p:sp>
          <p:nvSpPr>
            <p:cNvPr id="112" name="References"/>
            <p:cNvSpPr txBox="1"/>
            <p:nvPr/>
          </p:nvSpPr>
          <p:spPr>
            <a:xfrm>
              <a:off x="3663724" y="113392"/>
              <a:ext cx="2273753" cy="65110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68563" tIns="68563" rIns="68563" bIns="68563" numCol="1" anchor="ctr">
              <a:noAutofit/>
            </a:bodyPr>
            <a:lstStyle>
              <a:lvl1pPr algn="ctr">
                <a:defRPr b="1" sz="3600">
                  <a:solidFill>
                    <a:srgbClr val="FFFFFF"/>
                  </a:solidFill>
                  <a:latin typeface="Times New Roman"/>
                  <a:ea typeface="Times New Roman"/>
                  <a:cs typeface="Times New Roman"/>
                  <a:sym typeface="Times New Roman"/>
                </a:defRPr>
              </a:lvl1pPr>
            </a:lstStyle>
            <a:p>
              <a:pPr/>
              <a:r>
                <a:t>References</a:t>
              </a:r>
            </a:p>
          </p:txBody>
        </p:sp>
      </p:grpSp>
      <p:sp>
        <p:nvSpPr>
          <p:cNvPr id="114" name="TextBox 72"/>
          <p:cNvSpPr txBox="1"/>
          <p:nvPr/>
        </p:nvSpPr>
        <p:spPr>
          <a:xfrm>
            <a:off x="403370" y="10178938"/>
            <a:ext cx="9703823" cy="5243077"/>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just">
              <a:defRPr sz="3200">
                <a:latin typeface="Times New Roman"/>
                <a:ea typeface="Times New Roman"/>
                <a:cs typeface="Times New Roman"/>
                <a:sym typeface="Times New Roman"/>
              </a:defRPr>
            </a:lvl1pPr>
          </a:lstStyle>
          <a:p>
            <a:pPr/>
            <a:r>
              <a:t>Atrial fibrillation (AF) is the most prevalent cardiac arrhythmia and is associated with substantial risks of heart failure. Artificial intelligence (AI) has showed potential to improve the AF detection (1, 2). Meanwhile, telemedicine has facilitated continuous patient remote monitoring and may reduce unnecessary hospitalizations (3, 4). Existing studies haven’t reviewed these technologies comprehensively. This review aimed to evaluate existing evidence on integration of AI and telemedicine in diagnosing and remote monitoring AF, to identify gaps in the combination of these two approaches.</a:t>
            </a:r>
          </a:p>
        </p:txBody>
      </p:sp>
      <p:sp>
        <p:nvSpPr>
          <p:cNvPr id="115" name="TextBox 34"/>
          <p:cNvSpPr txBox="1"/>
          <p:nvPr/>
        </p:nvSpPr>
        <p:spPr>
          <a:xfrm>
            <a:off x="33297567" y="10134420"/>
            <a:ext cx="9303511" cy="2903737"/>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marL="63500" indent="-63500" algn="just">
              <a:spcBef>
                <a:spcPts val="800"/>
              </a:spcBef>
              <a:defRPr sz="3200">
                <a:latin typeface="Times New Roman"/>
                <a:ea typeface="Times New Roman"/>
                <a:cs typeface="Times New Roman"/>
                <a:sym typeface="Times New Roman"/>
              </a:defRPr>
            </a:lvl1pPr>
          </a:lstStyle>
          <a:p>
            <a:pPr/>
            <a:r>
              <a:t>Integrating the diagnostic capabilities of AI with telemedicine-based monitoring may improve early detection and outpatient management of AF. Future studies should focus on prospective evaluation of AI-telemedicine platforms in actual clinical settings.</a:t>
            </a:r>
          </a:p>
        </p:txBody>
      </p:sp>
      <p:sp>
        <p:nvSpPr>
          <p:cNvPr id="116" name="TextBox 37"/>
          <p:cNvSpPr txBox="1"/>
          <p:nvPr/>
        </p:nvSpPr>
        <p:spPr>
          <a:xfrm>
            <a:off x="33418316" y="22427505"/>
            <a:ext cx="9866271" cy="1392437"/>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just">
              <a:defRPr sz="3200">
                <a:latin typeface="Times New Roman"/>
                <a:ea typeface="Times New Roman"/>
                <a:cs typeface="Times New Roman"/>
                <a:sym typeface="Times New Roman"/>
              </a:defRPr>
            </a:lvl1pPr>
          </a:lstStyle>
          <a:p>
            <a:pPr/>
            <a:r>
              <a:t>1.         Khaja S, Baijoo K, Aziz R. Artificial intelligence-powered advancements in atrial fibrillation diagnostics: a systematic review. The Egyptian Heart Journal.</a:t>
            </a:r>
          </a:p>
        </p:txBody>
      </p:sp>
      <p:sp>
        <p:nvSpPr>
          <p:cNvPr id="117" name="Text Box 6"/>
          <p:cNvSpPr txBox="1"/>
          <p:nvPr/>
        </p:nvSpPr>
        <p:spPr>
          <a:xfrm>
            <a:off x="11386113" y="10116640"/>
            <a:ext cx="20027406" cy="2939297"/>
          </a:xfrm>
          <a:prstGeom prst="rect">
            <a:avLst/>
          </a:prstGeom>
          <a:ln w="12700">
            <a:miter lim="400000"/>
          </a:ln>
          <a:extLst>
            <a:ext uri="{C572A759-6A51-4108-AA02-DFA0A04FC94B}">
              <ma14:wrappingTextBoxFlag xmlns:ma14="http://schemas.microsoft.com/office/mac/drawingml/2011/main" val="1"/>
            </a:ext>
          </a:extLst>
        </p:spPr>
        <p:txBody>
          <a:bodyPr lIns="68580" tIns="68580" rIns="68580" bIns="68580">
            <a:spAutoFit/>
          </a:bodyPr>
          <a:lstStyle>
            <a:lvl1pPr algn="just">
              <a:defRPr sz="3200">
                <a:latin typeface="Times New Roman"/>
                <a:ea typeface="Times New Roman"/>
                <a:cs typeface="Times New Roman"/>
                <a:sym typeface="Times New Roman"/>
              </a:defRPr>
            </a:lvl1pPr>
          </a:lstStyle>
          <a:p>
            <a:pPr/>
            <a:r>
              <a:t>AI algorithms, specifically deep learning models applied to data from wearable Electrocardiograph devices, have shown high sensitivity for AF diagnosis and have been superior to traditional methods in some studies (1, 2, 5). Telemedicine virtual wards have shown potential for reducing hospitalizations (3). Also, AI-assisted remote monitoring of implantable cardiac devices has reduced the time to diagnosis (4). Despite these advances, most telemedicine models do not fully use AI-based predictive tools. Moreover, AI-based studies have not focused enough on the real-world implementation of telemedicine, highlighting the need for integrated care models (5).</a:t>
            </a:r>
          </a:p>
        </p:txBody>
      </p:sp>
      <p:pic>
        <p:nvPicPr>
          <p:cNvPr id="118" name="IMG_2982.jpeg" descr="IMG_2982.jpeg"/>
          <p:cNvPicPr>
            <a:picLocks noChangeAspect="1"/>
          </p:cNvPicPr>
          <p:nvPr/>
        </p:nvPicPr>
        <p:blipFill>
          <a:blip r:embed="rId3">
            <a:extLst/>
          </a:blip>
          <a:srcRect l="29514" t="0" r="0" b="0"/>
          <a:stretch>
            <a:fillRect/>
          </a:stretch>
        </p:blipFill>
        <p:spPr>
          <a:xfrm>
            <a:off x="36750567" y="5652184"/>
            <a:ext cx="4123618" cy="3191091"/>
          </a:xfrm>
          <a:prstGeom prst="rect">
            <a:avLst/>
          </a:prstGeom>
          <a:ln w="12700">
            <a:miter lim="400000"/>
          </a:ln>
        </p:spPr>
      </p:pic>
      <p:sp>
        <p:nvSpPr>
          <p:cNvPr id="119" name="Rectangle 2"/>
          <p:cNvSpPr/>
          <p:nvPr/>
        </p:nvSpPr>
        <p:spPr>
          <a:xfrm>
            <a:off x="-2" y="-26492"/>
            <a:ext cx="1387731" cy="510184"/>
          </a:xfrm>
          <a:prstGeom prst="rect">
            <a:avLst/>
          </a:prstGeom>
          <a:solidFill>
            <a:srgbClr val="F8F9FA"/>
          </a:solidFill>
          <a:ln w="12700">
            <a:miter lim="400000"/>
          </a:ln>
          <a:extLst>
            <a:ext uri="{C572A759-6A51-4108-AA02-DFA0A04FC94B}">
              <ma14:wrappingTextBoxFlag xmlns:ma14="http://schemas.microsoft.com/office/mac/drawingml/2011/main" val="1"/>
            </a:ext>
          </a:extLst>
        </p:spPr>
        <p:txBody>
          <a:bodyPr wrap="none" lIns="0" tIns="0" rIns="0" bIns="0" anchor="ctr">
            <a:spAutoFit/>
          </a:bodyPr>
          <a:lstStyle/>
          <a:p>
            <a:pPr defTabSz="914400">
              <a:defRPr sz="2100">
                <a:solidFill>
                  <a:srgbClr val="1F1F1F"/>
                </a:solidFill>
                <a:latin typeface="inherit"/>
                <a:ea typeface="inherit"/>
                <a:cs typeface="inherit"/>
                <a:sym typeface="inherit"/>
              </a:defRPr>
            </a:pPr>
            <a:r>
              <a:t>if available</a:t>
            </a:r>
            <a:r>
              <a:rPr sz="4000">
                <a:solidFill>
                  <a:srgbClr val="000000"/>
                </a:solidFill>
                <a:latin typeface="+mj-lt"/>
                <a:ea typeface="+mj-ea"/>
                <a:cs typeface="+mj-cs"/>
                <a:sym typeface="Calibri"/>
              </a:rPr>
              <a:t> </a:t>
            </a:r>
          </a:p>
        </p:txBody>
      </p:sp>
      <p:sp>
        <p:nvSpPr>
          <p:cNvPr id="120" name="Text Box 6"/>
          <p:cNvSpPr txBox="1"/>
          <p:nvPr/>
        </p:nvSpPr>
        <p:spPr>
          <a:xfrm>
            <a:off x="516085" y="22295645"/>
            <a:ext cx="9478393" cy="1999497"/>
          </a:xfrm>
          <a:prstGeom prst="rect">
            <a:avLst/>
          </a:prstGeom>
          <a:ln w="12700">
            <a:miter lim="400000"/>
          </a:ln>
          <a:extLst>
            <a:ext uri="{C572A759-6A51-4108-AA02-DFA0A04FC94B}">
              <ma14:wrappingTextBoxFlag xmlns:ma14="http://schemas.microsoft.com/office/mac/drawingml/2011/main" val="1"/>
            </a:ext>
          </a:extLst>
        </p:spPr>
        <p:txBody>
          <a:bodyPr lIns="68580" tIns="68580" rIns="68580" bIns="68580">
            <a:spAutoFit/>
          </a:bodyPr>
          <a:lstStyle>
            <a:lvl1pPr algn="just">
              <a:defRPr sz="3200">
                <a:latin typeface="Times New Roman"/>
                <a:ea typeface="Times New Roman"/>
                <a:cs typeface="Times New Roman"/>
                <a:sym typeface="Times New Roman"/>
              </a:defRPr>
            </a:lvl1pPr>
          </a:lstStyle>
          <a:p>
            <a:pPr/>
            <a:r>
              <a:t>A narrative review was conducted by searching major scientific databases, such as PubMed. The search was performed using keywords related to atrial fibrillation, artificial intelligence, and telemedicine.</a:t>
            </a:r>
          </a:p>
        </p:txBody>
      </p:sp>
      <p:grpSp>
        <p:nvGrpSpPr>
          <p:cNvPr id="123" name="Group"/>
          <p:cNvGrpSpPr/>
          <p:nvPr/>
        </p:nvGrpSpPr>
        <p:grpSpPr>
          <a:xfrm>
            <a:off x="38175158" y="13485677"/>
            <a:ext cx="4818107" cy="6224402"/>
            <a:chOff x="0" y="0"/>
            <a:chExt cx="4818106" cy="6224400"/>
          </a:xfrm>
        </p:grpSpPr>
        <p:pic>
          <p:nvPicPr>
            <p:cNvPr id="121" name="IMG_2988.jpeg" descr="IMG_2988.jpeg"/>
            <p:cNvPicPr>
              <a:picLocks noChangeAspect="0"/>
            </p:cNvPicPr>
            <p:nvPr/>
          </p:nvPicPr>
          <p:blipFill>
            <a:blip r:embed="rId4">
              <a:extLst/>
            </a:blip>
            <a:srcRect l="0" t="0" r="0" b="0"/>
            <a:stretch>
              <a:fillRect/>
            </a:stretch>
          </p:blipFill>
          <p:spPr>
            <a:xfrm>
              <a:off x="0" y="0"/>
              <a:ext cx="4818107" cy="5779554"/>
            </a:xfrm>
            <a:prstGeom prst="rect">
              <a:avLst/>
            </a:prstGeom>
            <a:ln w="12700" cap="flat">
              <a:noFill/>
              <a:miter lim="400000"/>
            </a:ln>
            <a:effectLst/>
          </p:spPr>
        </p:pic>
        <p:sp>
          <p:nvSpPr>
            <p:cNvPr id="122" name="Caption"/>
            <p:cNvSpPr/>
            <p:nvPr/>
          </p:nvSpPr>
          <p:spPr>
            <a:xfrm>
              <a:off x="0" y="5881153"/>
              <a:ext cx="4818107" cy="343248"/>
            </a:xfrm>
            <a:prstGeom prst="roundRect">
              <a:avLst>
                <a:gd name="adj" fmla="val 0"/>
              </a:avLst>
            </a:prstGeom>
            <a:solidFill>
              <a:srgbClr val="000000">
                <a:alpha val="0"/>
              </a:srgbClr>
            </a:solid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lvl1pPr algn="ctr"/>
            </a:lstStyle>
            <a:p>
              <a:pPr/>
              <a:r>
                <a:t>The future : Real-Word Evidence </a:t>
              </a:r>
            </a:p>
          </p:txBody>
        </p:sp>
      </p:grpSp>
      <p:grpSp>
        <p:nvGrpSpPr>
          <p:cNvPr id="126" name="Group"/>
          <p:cNvGrpSpPr/>
          <p:nvPr/>
        </p:nvGrpSpPr>
        <p:grpSpPr>
          <a:xfrm>
            <a:off x="33456677" y="13485677"/>
            <a:ext cx="4315495" cy="6224402"/>
            <a:chOff x="0" y="0"/>
            <a:chExt cx="4315494" cy="6224400"/>
          </a:xfrm>
        </p:grpSpPr>
        <p:pic>
          <p:nvPicPr>
            <p:cNvPr id="124" name="IMG_2989.jpeg" descr="IMG_2989.jpeg"/>
            <p:cNvPicPr>
              <a:picLocks noChangeAspect="0"/>
            </p:cNvPicPr>
            <p:nvPr/>
          </p:nvPicPr>
          <p:blipFill>
            <a:blip r:embed="rId5">
              <a:extLst/>
            </a:blip>
            <a:srcRect l="0" t="0" r="0" b="0"/>
            <a:stretch>
              <a:fillRect/>
            </a:stretch>
          </p:blipFill>
          <p:spPr>
            <a:xfrm>
              <a:off x="0" y="0"/>
              <a:ext cx="4315495" cy="5779554"/>
            </a:xfrm>
            <a:prstGeom prst="rect">
              <a:avLst/>
            </a:prstGeom>
            <a:ln w="12700" cap="flat">
              <a:noFill/>
              <a:miter lim="400000"/>
            </a:ln>
            <a:effectLst/>
          </p:spPr>
        </p:pic>
        <p:sp>
          <p:nvSpPr>
            <p:cNvPr id="125" name="Caption"/>
            <p:cNvSpPr/>
            <p:nvPr/>
          </p:nvSpPr>
          <p:spPr>
            <a:xfrm>
              <a:off x="0" y="5881153"/>
              <a:ext cx="4315495" cy="343248"/>
            </a:xfrm>
            <a:prstGeom prst="roundRect">
              <a:avLst>
                <a:gd name="adj" fmla="val 0"/>
              </a:avLst>
            </a:prstGeom>
            <a:solidFill>
              <a:srgbClr val="000000">
                <a:alpha val="0"/>
              </a:srgbClr>
            </a:solid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lvl1pPr algn="ctr"/>
            </a:lstStyle>
            <a:p>
              <a:pPr/>
              <a:r>
                <a:t>The goal : integrated care impact</a:t>
              </a:r>
            </a:p>
          </p:txBody>
        </p:sp>
      </p:grpSp>
      <p:sp>
        <p:nvSpPr>
          <p:cNvPr id="127" name="AI diagnostic core"/>
          <p:cNvSpPr txBox="1"/>
          <p:nvPr/>
        </p:nvSpPr>
        <p:spPr>
          <a:xfrm>
            <a:off x="33418316" y="15455980"/>
            <a:ext cx="1281484" cy="506597"/>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defRPr sz="1500"/>
            </a:lvl1pPr>
          </a:lstStyle>
          <a:p>
            <a:pPr/>
            <a:r>
              <a:t>AI diagnostic core</a:t>
            </a:r>
          </a:p>
        </p:txBody>
      </p:sp>
      <p:sp>
        <p:nvSpPr>
          <p:cNvPr id="128" name="Telemedicine"/>
          <p:cNvSpPr txBox="1"/>
          <p:nvPr/>
        </p:nvSpPr>
        <p:spPr>
          <a:xfrm>
            <a:off x="34745981" y="15542525"/>
            <a:ext cx="1418672" cy="333088"/>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r>
              <a:t>Telemedicine</a:t>
            </a:r>
          </a:p>
        </p:txBody>
      </p:sp>
      <p:sp>
        <p:nvSpPr>
          <p:cNvPr id="129" name="Early AF Detection"/>
          <p:cNvSpPr txBox="1"/>
          <p:nvPr/>
        </p:nvSpPr>
        <p:spPr>
          <a:xfrm>
            <a:off x="33418316" y="15930224"/>
            <a:ext cx="1799932" cy="333088"/>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r>
              <a:t>Early AF Detection</a:t>
            </a:r>
          </a:p>
        </p:txBody>
      </p:sp>
      <p:sp>
        <p:nvSpPr>
          <p:cNvPr id="130" name="Outpatient management"/>
          <p:cNvSpPr txBox="1"/>
          <p:nvPr/>
        </p:nvSpPr>
        <p:spPr>
          <a:xfrm>
            <a:off x="35454149" y="15813552"/>
            <a:ext cx="2485109" cy="333088"/>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r>
              <a:t>Outpatient management </a:t>
            </a:r>
          </a:p>
        </p:txBody>
      </p:sp>
      <p:sp>
        <p:nvSpPr>
          <p:cNvPr id="131" name="Early Recognition ✅"/>
          <p:cNvSpPr txBox="1"/>
          <p:nvPr/>
        </p:nvSpPr>
        <p:spPr>
          <a:xfrm>
            <a:off x="33418316" y="17758429"/>
            <a:ext cx="2129557" cy="4470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r>
              <a:t>Early Recognition ✅</a:t>
            </a:r>
          </a:p>
        </p:txBody>
      </p:sp>
      <p:sp>
        <p:nvSpPr>
          <p:cNvPr id="132" name="Minimized Admissions"/>
          <p:cNvSpPr txBox="1"/>
          <p:nvPr/>
        </p:nvSpPr>
        <p:spPr>
          <a:xfrm>
            <a:off x="33418316" y="18836485"/>
            <a:ext cx="2219453" cy="333089"/>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r>
              <a:t>Minimized Admissions </a:t>
            </a:r>
          </a:p>
        </p:txBody>
      </p:sp>
      <p:sp>
        <p:nvSpPr>
          <p:cNvPr id="133" name="Self home-based care / no hospital visit needed"/>
          <p:cNvSpPr txBox="1"/>
          <p:nvPr/>
        </p:nvSpPr>
        <p:spPr>
          <a:xfrm>
            <a:off x="35500161" y="18379983"/>
            <a:ext cx="2393082" cy="625188"/>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r>
              <a:t>Self home-based care / no hospital visit needed</a:t>
            </a:r>
          </a:p>
        </p:txBody>
      </p:sp>
      <p:sp>
        <p:nvSpPr>
          <p:cNvPr id="134" name="Prospective Clinical Evaluation"/>
          <p:cNvSpPr txBox="1"/>
          <p:nvPr/>
        </p:nvSpPr>
        <p:spPr>
          <a:xfrm>
            <a:off x="38868759" y="13332517"/>
            <a:ext cx="3430903" cy="333089"/>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defRPr b="1"/>
            </a:lvl1pPr>
          </a:lstStyle>
          <a:p>
            <a:pPr/>
            <a:r>
              <a:t>Prospective Clinical Evaluation </a:t>
            </a:r>
          </a:p>
        </p:txBody>
      </p:sp>
      <p:sp>
        <p:nvSpPr>
          <p:cNvPr id="135" name="Evaluation in Actual Clinical Settings"/>
          <p:cNvSpPr txBox="1"/>
          <p:nvPr/>
        </p:nvSpPr>
        <p:spPr>
          <a:xfrm>
            <a:off x="38192137" y="13575067"/>
            <a:ext cx="4784146" cy="333088"/>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lstStyle>
          <a:p>
            <a:pPr/>
            <a:r>
              <a:t>Evaluation in Actual Clinical Settings </a:t>
            </a:r>
          </a:p>
        </p:txBody>
      </p:sp>
      <p:sp>
        <p:nvSpPr>
          <p:cNvPr id="136" name="Future Research"/>
          <p:cNvSpPr txBox="1"/>
          <p:nvPr/>
        </p:nvSpPr>
        <p:spPr>
          <a:xfrm>
            <a:off x="38264079" y="13814420"/>
            <a:ext cx="1713994" cy="333088"/>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defRPr b="1"/>
            </a:lvl1pPr>
          </a:lstStyle>
          <a:p>
            <a:pPr/>
            <a:r>
              <a:t>Future Research </a:t>
            </a:r>
          </a:p>
        </p:txBody>
      </p:sp>
      <p:sp>
        <p:nvSpPr>
          <p:cNvPr id="137" name="Future Prospective studies"/>
          <p:cNvSpPr txBox="1"/>
          <p:nvPr/>
        </p:nvSpPr>
        <p:spPr>
          <a:xfrm>
            <a:off x="38175158" y="15813552"/>
            <a:ext cx="2612065" cy="333088"/>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lstStyle>
          <a:p>
            <a:pPr/>
            <a:r>
              <a:t>Future Prospective studies </a:t>
            </a:r>
          </a:p>
        </p:txBody>
      </p:sp>
      <p:sp>
        <p:nvSpPr>
          <p:cNvPr id="138" name="Actual clinical Setting"/>
          <p:cNvSpPr txBox="1"/>
          <p:nvPr/>
        </p:nvSpPr>
        <p:spPr>
          <a:xfrm>
            <a:off x="40469982" y="13814420"/>
            <a:ext cx="2396250" cy="333088"/>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defRPr b="1"/>
            </a:lvl1pPr>
          </a:lstStyle>
          <a:p>
            <a:pPr/>
            <a:r>
              <a:t>Actual clinical Setting</a:t>
            </a:r>
          </a:p>
        </p:txBody>
      </p:sp>
      <p:sp>
        <p:nvSpPr>
          <p:cNvPr id="139" name="On-site Platform Evaluation"/>
          <p:cNvSpPr txBox="1"/>
          <p:nvPr/>
        </p:nvSpPr>
        <p:spPr>
          <a:xfrm>
            <a:off x="37942325" y="18979971"/>
            <a:ext cx="2745497" cy="333088"/>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lstStyle>
          <a:p>
            <a:pPr/>
            <a:r>
              <a:t>On-site Platform Evaluation </a:t>
            </a:r>
          </a:p>
        </p:txBody>
      </p:sp>
      <p:sp>
        <p:nvSpPr>
          <p:cNvPr id="140" name="Patient-Centered Outcomes"/>
          <p:cNvSpPr txBox="1"/>
          <p:nvPr/>
        </p:nvSpPr>
        <p:spPr>
          <a:xfrm>
            <a:off x="40659084" y="18974026"/>
            <a:ext cx="2726678" cy="333088"/>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a:r>
              <a:t>Patient-Centered Outcomes </a:t>
            </a:r>
          </a:p>
        </p:txBody>
      </p:sp>
      <p:sp>
        <p:nvSpPr>
          <p:cNvPr id="141" name="Arrow"/>
          <p:cNvSpPr/>
          <p:nvPr/>
        </p:nvSpPr>
        <p:spPr>
          <a:xfrm>
            <a:off x="37459449" y="15828821"/>
            <a:ext cx="1140892" cy="1493760"/>
          </a:xfrm>
          <a:prstGeom prst="rightArrow">
            <a:avLst>
              <a:gd name="adj1" fmla="val 40598"/>
              <a:gd name="adj2" fmla="val 65845"/>
            </a:avLst>
          </a:prstGeom>
          <a:gradFill>
            <a:gsLst>
              <a:gs pos="0">
                <a:srgbClr val="FFFFFF"/>
              </a:gs>
              <a:gs pos="100000">
                <a:srgbClr val="448AC9"/>
              </a:gs>
            </a:gsLst>
            <a:lin ang="5400000"/>
          </a:gradFill>
          <a:ln w="6350">
            <a:solidFill>
              <a:schemeClr val="accent5"/>
            </a:solidFill>
            <a:miter/>
          </a:ln>
        </p:spPr>
        <p:txBody>
          <a:bodyPr lIns="45719" rIns="45719" anchor="ctr"/>
          <a:lstStyle/>
          <a:p>
            <a:pPr>
              <a:defRPr>
                <a:solidFill>
                  <a:srgbClr val="FFFFFF"/>
                </a:solidFill>
              </a:defRPr>
            </a:pPr>
          </a:p>
        </p:txBody>
      </p:sp>
      <p:sp>
        <p:nvSpPr>
          <p:cNvPr id="142" name="Next Step"/>
          <p:cNvSpPr txBox="1"/>
          <p:nvPr/>
        </p:nvSpPr>
        <p:spPr>
          <a:xfrm>
            <a:off x="37622302" y="16263106"/>
            <a:ext cx="816512" cy="625188"/>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r>
              <a:rPr b="1"/>
              <a:t>Next Step</a:t>
            </a:r>
            <a:r>
              <a:t> </a:t>
            </a:r>
          </a:p>
        </p:txBody>
      </p:sp>
      <p:grpSp>
        <p:nvGrpSpPr>
          <p:cNvPr id="145" name="Group"/>
          <p:cNvGrpSpPr/>
          <p:nvPr/>
        </p:nvGrpSpPr>
        <p:grpSpPr>
          <a:xfrm>
            <a:off x="10993612" y="13674138"/>
            <a:ext cx="6917212" cy="10160646"/>
            <a:chOff x="0" y="0"/>
            <a:chExt cx="6917210" cy="10160644"/>
          </a:xfrm>
        </p:grpSpPr>
        <p:sp>
          <p:nvSpPr>
            <p:cNvPr id="143" name="Deep Learning on Wearable vs. Traditional"/>
            <p:cNvSpPr/>
            <p:nvPr/>
          </p:nvSpPr>
          <p:spPr>
            <a:xfrm>
              <a:off x="0" y="0"/>
              <a:ext cx="6917211" cy="395536"/>
            </a:xfrm>
            <a:prstGeom prst="roundRect">
              <a:avLst>
                <a:gd name="adj" fmla="val 0"/>
              </a:avLst>
            </a:prstGeom>
            <a:solidFill>
              <a:srgbClr val="000000">
                <a:alpha val="0"/>
              </a:srgbClr>
            </a:solid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lvl1pPr algn="ctr">
                <a:defRPr b="1" sz="2200"/>
              </a:lvl1pPr>
            </a:lstStyle>
            <a:p>
              <a:pPr/>
              <a:r>
                <a:t>Deep Learning on Wearable vs. Traditional </a:t>
              </a:r>
            </a:p>
          </p:txBody>
        </p:sp>
        <p:pic>
          <p:nvPicPr>
            <p:cNvPr id="144" name="IMG_2990.jpeg" descr="IMG_2990.jpeg"/>
            <p:cNvPicPr>
              <a:picLocks noChangeAspect="0"/>
            </p:cNvPicPr>
            <p:nvPr/>
          </p:nvPicPr>
          <p:blipFill>
            <a:blip r:embed="rId6">
              <a:extLst/>
            </a:blip>
            <a:stretch>
              <a:fillRect/>
            </a:stretch>
          </p:blipFill>
          <p:spPr>
            <a:xfrm>
              <a:off x="0" y="497135"/>
              <a:ext cx="6917211" cy="9663510"/>
            </a:xfrm>
            <a:prstGeom prst="rect">
              <a:avLst/>
            </a:prstGeom>
            <a:ln w="12700" cap="flat">
              <a:noFill/>
              <a:miter lim="400000"/>
            </a:ln>
            <a:effectLst/>
          </p:spPr>
        </p:pic>
      </p:grpSp>
      <p:sp>
        <p:nvSpPr>
          <p:cNvPr id="146" name="Traditional Holter Monitoring"/>
          <p:cNvSpPr txBox="1"/>
          <p:nvPr/>
        </p:nvSpPr>
        <p:spPr>
          <a:xfrm>
            <a:off x="11776289" y="14670200"/>
            <a:ext cx="2081672" cy="625188"/>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defRPr b="1"/>
            </a:lvl1pPr>
          </a:lstStyle>
          <a:p>
            <a:pPr/>
            <a:r>
              <a:t>Traditional Holter Monitoring </a:t>
            </a:r>
          </a:p>
        </p:txBody>
      </p:sp>
      <p:sp>
        <p:nvSpPr>
          <p:cNvPr id="147" name="Wearable Smartwatch"/>
          <p:cNvSpPr txBox="1"/>
          <p:nvPr/>
        </p:nvSpPr>
        <p:spPr>
          <a:xfrm>
            <a:off x="14875248" y="15534549"/>
            <a:ext cx="2258298" cy="333088"/>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b="1"/>
            </a:lvl1pPr>
          </a:lstStyle>
          <a:p>
            <a:pPr/>
            <a:r>
              <a:t>Wearable Smartwatch </a:t>
            </a:r>
          </a:p>
        </p:txBody>
      </p:sp>
      <p:sp>
        <p:nvSpPr>
          <p:cNvPr id="148" name="Data…"/>
          <p:cNvSpPr txBox="1"/>
          <p:nvPr/>
        </p:nvSpPr>
        <p:spPr>
          <a:xfrm>
            <a:off x="16209593" y="18134169"/>
            <a:ext cx="1210991" cy="625188"/>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gn="ctr"/>
            <a:r>
              <a:t>Data </a:t>
            </a:r>
          </a:p>
          <a:p>
            <a:pPr algn="ctr"/>
            <a:r>
              <a:t>Analysis </a:t>
            </a:r>
          </a:p>
        </p:txBody>
      </p:sp>
      <p:sp>
        <p:nvSpPr>
          <p:cNvPr id="149" name="AI High Sensitivity for AF"/>
          <p:cNvSpPr txBox="1"/>
          <p:nvPr/>
        </p:nvSpPr>
        <p:spPr>
          <a:xfrm>
            <a:off x="13455566" y="20777094"/>
            <a:ext cx="1304085" cy="917288"/>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defRPr b="1"/>
            </a:lvl1pPr>
          </a:lstStyle>
          <a:p>
            <a:pPr/>
            <a:r>
              <a:t>AI High Sensitivity for AF</a:t>
            </a:r>
          </a:p>
        </p:txBody>
      </p:sp>
      <p:sp>
        <p:nvSpPr>
          <p:cNvPr id="150" name="Deep Learning AI Model"/>
          <p:cNvSpPr txBox="1"/>
          <p:nvPr/>
        </p:nvSpPr>
        <p:spPr>
          <a:xfrm>
            <a:off x="15398901" y="23177140"/>
            <a:ext cx="1622156" cy="917288"/>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lstStyle>
          <a:p>
            <a:pPr/>
            <a:r>
              <a:t>Deep Learning AI Model</a:t>
            </a:r>
          </a:p>
        </p:txBody>
      </p:sp>
      <p:sp>
        <p:nvSpPr>
          <p:cNvPr id="151" name="Superior to Traditional Methods"/>
          <p:cNvSpPr txBox="1"/>
          <p:nvPr/>
        </p:nvSpPr>
        <p:spPr>
          <a:xfrm>
            <a:off x="13409787" y="22665080"/>
            <a:ext cx="1395641" cy="917288"/>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defRPr b="1"/>
            </a:lvl1pPr>
          </a:lstStyle>
          <a:p>
            <a:pPr/>
            <a:r>
              <a:t>Superior to Traditional Methods </a:t>
            </a:r>
          </a:p>
        </p:txBody>
      </p:sp>
      <p:grpSp>
        <p:nvGrpSpPr>
          <p:cNvPr id="154" name="Group"/>
          <p:cNvGrpSpPr/>
          <p:nvPr/>
        </p:nvGrpSpPr>
        <p:grpSpPr>
          <a:xfrm>
            <a:off x="24888809" y="13536752"/>
            <a:ext cx="6916943" cy="10435419"/>
            <a:chOff x="0" y="0"/>
            <a:chExt cx="6916942" cy="10435418"/>
          </a:xfrm>
        </p:grpSpPr>
        <p:sp>
          <p:nvSpPr>
            <p:cNvPr id="152" name="Gaps &amp; needed Integration"/>
            <p:cNvSpPr/>
            <p:nvPr/>
          </p:nvSpPr>
          <p:spPr>
            <a:xfrm>
              <a:off x="0" y="0"/>
              <a:ext cx="6916943" cy="395536"/>
            </a:xfrm>
            <a:prstGeom prst="roundRect">
              <a:avLst>
                <a:gd name="adj" fmla="val 0"/>
              </a:avLst>
            </a:prstGeom>
            <a:solidFill>
              <a:srgbClr val="000000">
                <a:alpha val="0"/>
              </a:srgbClr>
            </a:solid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p>
              <a:pPr algn="ctr"/>
              <a:r>
                <a:rPr b="1" sz="2200"/>
                <a:t>Gaps &amp; needed Integration</a:t>
              </a:r>
              <a:r>
                <a:t> </a:t>
              </a:r>
            </a:p>
          </p:txBody>
        </p:sp>
        <p:pic>
          <p:nvPicPr>
            <p:cNvPr id="153" name="IMG_2991.jpeg" descr="IMG_2991.jpeg"/>
            <p:cNvPicPr>
              <a:picLocks noChangeAspect="0"/>
            </p:cNvPicPr>
            <p:nvPr/>
          </p:nvPicPr>
          <p:blipFill>
            <a:blip r:embed="rId7">
              <a:extLst/>
            </a:blip>
            <a:stretch>
              <a:fillRect/>
            </a:stretch>
          </p:blipFill>
          <p:spPr>
            <a:xfrm>
              <a:off x="0" y="497135"/>
              <a:ext cx="6916943" cy="9938284"/>
            </a:xfrm>
            <a:prstGeom prst="rect">
              <a:avLst/>
            </a:prstGeom>
            <a:ln w="12700" cap="flat">
              <a:noFill/>
              <a:miter lim="400000"/>
            </a:ln>
            <a:effectLst/>
          </p:spPr>
        </p:pic>
      </p:grpSp>
      <p:sp>
        <p:nvSpPr>
          <p:cNvPr id="155" name="Underutilized"/>
          <p:cNvSpPr txBox="1"/>
          <p:nvPr/>
        </p:nvSpPr>
        <p:spPr>
          <a:xfrm>
            <a:off x="26363643" y="14163047"/>
            <a:ext cx="3967276" cy="333088"/>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defRPr b="1"/>
            </a:lvl1pPr>
          </a:lstStyle>
          <a:p>
            <a:pPr/>
            <a:r>
              <a:t>Underutilized </a:t>
            </a:r>
          </a:p>
        </p:txBody>
      </p:sp>
      <p:sp>
        <p:nvSpPr>
          <p:cNvPr id="156" name="Telemedicine platform"/>
          <p:cNvSpPr txBox="1"/>
          <p:nvPr/>
        </p:nvSpPr>
        <p:spPr>
          <a:xfrm>
            <a:off x="25438789" y="16208911"/>
            <a:ext cx="2487394" cy="333088"/>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r>
              <a:t>Telemedicine platform </a:t>
            </a:r>
          </a:p>
        </p:txBody>
      </p:sp>
      <p:sp>
        <p:nvSpPr>
          <p:cNvPr id="157" name="AI Predictive Tools"/>
          <p:cNvSpPr txBox="1"/>
          <p:nvPr/>
        </p:nvSpPr>
        <p:spPr>
          <a:xfrm>
            <a:off x="28669074" y="16208911"/>
            <a:ext cx="2487394" cy="333088"/>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lstStyle>
          <a:p>
            <a:pPr/>
            <a:r>
              <a:t>AI Predictive Tools </a:t>
            </a:r>
          </a:p>
        </p:txBody>
      </p:sp>
      <p:sp>
        <p:nvSpPr>
          <p:cNvPr id="158" name="No Predictors"/>
          <p:cNvSpPr txBox="1"/>
          <p:nvPr/>
        </p:nvSpPr>
        <p:spPr>
          <a:xfrm>
            <a:off x="27048984" y="16409156"/>
            <a:ext cx="2596594" cy="333088"/>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lstStyle>
          <a:p>
            <a:pPr/>
            <a:r>
              <a:t>No Predictors </a:t>
            </a:r>
          </a:p>
        </p:txBody>
      </p:sp>
      <p:sp>
        <p:nvSpPr>
          <p:cNvPr id="159" name="Real-World Gaps"/>
          <p:cNvSpPr txBox="1"/>
          <p:nvPr/>
        </p:nvSpPr>
        <p:spPr>
          <a:xfrm>
            <a:off x="27196380" y="16703688"/>
            <a:ext cx="2301803" cy="333089"/>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defRPr b="1"/>
            </a:lvl1pPr>
          </a:lstStyle>
          <a:p>
            <a:pPr/>
            <a:r>
              <a:t>Real-World Gaps </a:t>
            </a:r>
          </a:p>
        </p:txBody>
      </p:sp>
      <p:sp>
        <p:nvSpPr>
          <p:cNvPr id="160" name="Lab/Studies"/>
          <p:cNvSpPr txBox="1"/>
          <p:nvPr/>
        </p:nvSpPr>
        <p:spPr>
          <a:xfrm>
            <a:off x="25957679" y="18655265"/>
            <a:ext cx="1449613" cy="333089"/>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lstStyle>
          <a:p>
            <a:pPr/>
            <a:r>
              <a:t>Lab/Studies </a:t>
            </a:r>
          </a:p>
        </p:txBody>
      </p:sp>
      <p:sp>
        <p:nvSpPr>
          <p:cNvPr id="161" name="Clinical Telemedicine"/>
          <p:cNvSpPr txBox="1"/>
          <p:nvPr/>
        </p:nvSpPr>
        <p:spPr>
          <a:xfrm>
            <a:off x="28892713" y="18530982"/>
            <a:ext cx="2040116" cy="323191"/>
          </a:xfrm>
          <a:prstGeom prst="rect">
            <a:avLst/>
          </a:prstGeom>
          <a:solidFill>
            <a:srgbClr val="FFFFFF"/>
          </a:solidFill>
          <a:ln w="12700">
            <a:solidFill>
              <a:schemeClr val="accent1"/>
            </a:solidFill>
            <a:miter/>
          </a:ln>
          <a:extLst>
            <a:ext uri="{C572A759-6A51-4108-AA02-DFA0A04FC94B}">
              <ma14:wrappingTextBoxFlag xmlns:ma14="http://schemas.microsoft.com/office/mac/drawingml/2011/main" val="1"/>
            </a:ext>
          </a:extLst>
        </p:spPr>
        <p:txBody>
          <a:bodyPr lIns="45719" rIns="45719">
            <a:spAutoFit/>
          </a:bodyPr>
          <a:lstStyle>
            <a:lvl1pPr algn="ctr">
              <a:defRPr sz="1700"/>
            </a:lvl1pPr>
          </a:lstStyle>
          <a:p>
            <a:pPr/>
            <a:r>
              <a:t>Clinical Telemedicine </a:t>
            </a:r>
          </a:p>
        </p:txBody>
      </p:sp>
      <p:sp>
        <p:nvSpPr>
          <p:cNvPr id="162" name="Patient"/>
          <p:cNvSpPr txBox="1"/>
          <p:nvPr/>
        </p:nvSpPr>
        <p:spPr>
          <a:xfrm>
            <a:off x="26639620" y="20901375"/>
            <a:ext cx="882500" cy="333088"/>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lstStyle>
          <a:p>
            <a:pPr/>
            <a:r>
              <a:t>Patient </a:t>
            </a:r>
          </a:p>
        </p:txBody>
      </p:sp>
      <p:sp>
        <p:nvSpPr>
          <p:cNvPr id="163" name="AI"/>
          <p:cNvSpPr txBox="1"/>
          <p:nvPr/>
        </p:nvSpPr>
        <p:spPr>
          <a:xfrm>
            <a:off x="25938319" y="22576025"/>
            <a:ext cx="460985" cy="333088"/>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lstStyle>
          <a:p>
            <a:pPr/>
            <a:r>
              <a:t>AI</a:t>
            </a:r>
          </a:p>
        </p:txBody>
      </p:sp>
      <p:sp>
        <p:nvSpPr>
          <p:cNvPr id="164" name="Telemedicine"/>
          <p:cNvSpPr txBox="1"/>
          <p:nvPr/>
        </p:nvSpPr>
        <p:spPr>
          <a:xfrm>
            <a:off x="27841854" y="22419865"/>
            <a:ext cx="1372298" cy="333088"/>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r>
              <a:t>Telemedicine </a:t>
            </a:r>
          </a:p>
        </p:txBody>
      </p:sp>
      <p:sp>
        <p:nvSpPr>
          <p:cNvPr id="165" name="Integrated Care Models Needed"/>
          <p:cNvSpPr txBox="1"/>
          <p:nvPr/>
        </p:nvSpPr>
        <p:spPr>
          <a:xfrm>
            <a:off x="25257266" y="23323190"/>
            <a:ext cx="1823090" cy="625188"/>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defRPr b="1"/>
            </a:lvl1pPr>
          </a:lstStyle>
          <a:p>
            <a:pPr/>
            <a:r>
              <a:t>Integrated Care Models Needed </a:t>
            </a:r>
          </a:p>
        </p:txBody>
      </p:sp>
      <p:grpSp>
        <p:nvGrpSpPr>
          <p:cNvPr id="168" name="Group"/>
          <p:cNvGrpSpPr/>
          <p:nvPr/>
        </p:nvGrpSpPr>
        <p:grpSpPr>
          <a:xfrm>
            <a:off x="18096644" y="13674138"/>
            <a:ext cx="6606345" cy="10174448"/>
            <a:chOff x="0" y="0"/>
            <a:chExt cx="6606344" cy="10174446"/>
          </a:xfrm>
        </p:grpSpPr>
        <p:sp>
          <p:nvSpPr>
            <p:cNvPr id="166" name="Telemedicine and Implantable Devices"/>
            <p:cNvSpPr/>
            <p:nvPr/>
          </p:nvSpPr>
          <p:spPr>
            <a:xfrm>
              <a:off x="0" y="0"/>
              <a:ext cx="6606345" cy="395536"/>
            </a:xfrm>
            <a:prstGeom prst="roundRect">
              <a:avLst>
                <a:gd name="adj" fmla="val 0"/>
              </a:avLst>
            </a:prstGeom>
            <a:solidFill>
              <a:srgbClr val="000000">
                <a:alpha val="0"/>
              </a:srgbClr>
            </a:solid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lvl1pPr algn="ctr">
                <a:defRPr b="1" sz="2200"/>
              </a:lvl1pPr>
            </a:lstStyle>
            <a:p>
              <a:pPr/>
              <a:r>
                <a:t>Telemedicine and Implantable Devices </a:t>
              </a:r>
            </a:p>
          </p:txBody>
        </p:sp>
        <p:pic>
          <p:nvPicPr>
            <p:cNvPr id="167" name="083C0E1D-0634-48F0-B77D-08DE31A0D9FA.jpeg" descr="083C0E1D-0634-48F0-B77D-08DE31A0D9FA.jpeg"/>
            <p:cNvPicPr>
              <a:picLocks noChangeAspect="0"/>
            </p:cNvPicPr>
            <p:nvPr/>
          </p:nvPicPr>
          <p:blipFill>
            <a:blip r:embed="rId8">
              <a:extLst/>
            </a:blip>
            <a:stretch>
              <a:fillRect/>
            </a:stretch>
          </p:blipFill>
          <p:spPr>
            <a:xfrm>
              <a:off x="0" y="497135"/>
              <a:ext cx="6606345" cy="9677312"/>
            </a:xfrm>
            <a:prstGeom prst="rect">
              <a:avLst/>
            </a:prstGeom>
            <a:ln w="12700" cap="flat">
              <a:noFill/>
              <a:miter lim="400000"/>
            </a:ln>
            <a:effectLst/>
          </p:spPr>
        </p:pic>
      </p:grpSp>
      <p:sp>
        <p:nvSpPr>
          <p:cNvPr id="169" name="Virtual Wards"/>
          <p:cNvSpPr txBox="1"/>
          <p:nvPr/>
        </p:nvSpPr>
        <p:spPr>
          <a:xfrm>
            <a:off x="19625726" y="14171274"/>
            <a:ext cx="2984602" cy="340182"/>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gn="ctr">
              <a:defRPr sz="2000"/>
            </a:pPr>
            <a:r>
              <a:rPr b="1"/>
              <a:t>Virtual Wards</a:t>
            </a:r>
            <a:r>
              <a:t> </a:t>
            </a:r>
          </a:p>
        </p:txBody>
      </p:sp>
      <p:sp>
        <p:nvSpPr>
          <p:cNvPr id="170" name="Home"/>
          <p:cNvSpPr txBox="1"/>
          <p:nvPr/>
        </p:nvSpPr>
        <p:spPr>
          <a:xfrm>
            <a:off x="18797241" y="16703688"/>
            <a:ext cx="1330592" cy="362780"/>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defRPr sz="2100"/>
            </a:lvl1pPr>
          </a:lstStyle>
          <a:p>
            <a:pPr/>
            <a:r>
              <a:t>Home </a:t>
            </a:r>
          </a:p>
        </p:txBody>
      </p:sp>
      <p:sp>
        <p:nvSpPr>
          <p:cNvPr id="171" name="Reducing Hospitalization"/>
          <p:cNvSpPr txBox="1"/>
          <p:nvPr/>
        </p:nvSpPr>
        <p:spPr>
          <a:xfrm>
            <a:off x="22566788" y="16703688"/>
            <a:ext cx="1731531" cy="692980"/>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defRPr sz="2100"/>
            </a:lvl1pPr>
          </a:lstStyle>
          <a:p>
            <a:pPr/>
            <a:r>
              <a:t>Reducing Hospitalization </a:t>
            </a:r>
          </a:p>
        </p:txBody>
      </p:sp>
      <p:sp>
        <p:nvSpPr>
          <p:cNvPr id="172" name="Implantable Devices (CIEDs)"/>
          <p:cNvSpPr txBox="1"/>
          <p:nvPr/>
        </p:nvSpPr>
        <p:spPr>
          <a:xfrm>
            <a:off x="19455795" y="18115066"/>
            <a:ext cx="3397806" cy="362779"/>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defRPr b="1" sz="2100"/>
            </a:lvl1pPr>
          </a:lstStyle>
          <a:p>
            <a:pPr/>
            <a:r>
              <a:t>Implantable Devices (CIEDs)</a:t>
            </a:r>
          </a:p>
        </p:txBody>
      </p:sp>
      <p:sp>
        <p:nvSpPr>
          <p:cNvPr id="173" name="AI-Assisted remote monitoring"/>
          <p:cNvSpPr txBox="1"/>
          <p:nvPr/>
        </p:nvSpPr>
        <p:spPr>
          <a:xfrm>
            <a:off x="22269150" y="20316181"/>
            <a:ext cx="1328039" cy="1023180"/>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defRPr sz="2100"/>
            </a:lvl1pPr>
          </a:lstStyle>
          <a:p>
            <a:pPr/>
            <a:r>
              <a:t>AI-Assisted remote monitoring  </a:t>
            </a:r>
          </a:p>
        </p:txBody>
      </p:sp>
      <p:sp>
        <p:nvSpPr>
          <p:cNvPr id="174" name="Reduced Time to Diagnosis"/>
          <p:cNvSpPr txBox="1"/>
          <p:nvPr/>
        </p:nvSpPr>
        <p:spPr>
          <a:xfrm>
            <a:off x="21215650" y="22419865"/>
            <a:ext cx="2060595" cy="692980"/>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defRPr sz="2100"/>
            </a:lvl1pPr>
          </a:lstStyle>
          <a:p>
            <a:pPr/>
            <a:r>
              <a:t>Reduced Time to Diagnosis </a:t>
            </a:r>
          </a:p>
        </p:txBody>
      </p:sp>
      <p:grpSp>
        <p:nvGrpSpPr>
          <p:cNvPr id="178" name="Group"/>
          <p:cNvGrpSpPr/>
          <p:nvPr/>
        </p:nvGrpSpPr>
        <p:grpSpPr>
          <a:xfrm>
            <a:off x="318010" y="15786031"/>
            <a:ext cx="2743201" cy="5013753"/>
            <a:chOff x="0" y="0"/>
            <a:chExt cx="2743200" cy="5013752"/>
          </a:xfrm>
        </p:grpSpPr>
        <p:sp>
          <p:nvSpPr>
            <p:cNvPr id="175" name="Data collection"/>
            <p:cNvSpPr/>
            <p:nvPr/>
          </p:nvSpPr>
          <p:spPr>
            <a:xfrm>
              <a:off x="0" y="0"/>
              <a:ext cx="2743201" cy="350342"/>
            </a:xfrm>
            <a:prstGeom prst="roundRect">
              <a:avLst>
                <a:gd name="adj" fmla="val 0"/>
              </a:avLst>
            </a:prstGeom>
            <a:solidFill>
              <a:srgbClr val="000000">
                <a:alpha val="0"/>
              </a:srgbClr>
            </a:solid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p>
              <a:pPr algn="ctr">
                <a:defRPr b="1"/>
              </a:pPr>
              <a:r>
                <a:rPr sz="2000"/>
                <a:t>Data collection</a:t>
              </a:r>
              <a:r>
                <a:t> </a:t>
              </a:r>
            </a:p>
          </p:txBody>
        </p:sp>
        <p:pic>
          <p:nvPicPr>
            <p:cNvPr id="176" name="92DD4BE2-A03A-4D5D-835D-7751856E0759 3.jpeg" descr="92DD4BE2-A03A-4D5D-835D-7751856E0759 3.jpeg"/>
            <p:cNvPicPr>
              <a:picLocks noChangeAspect="1"/>
            </p:cNvPicPr>
            <p:nvPr/>
          </p:nvPicPr>
          <p:blipFill>
            <a:blip r:embed="rId9">
              <a:extLst/>
            </a:blip>
            <a:stretch>
              <a:fillRect/>
            </a:stretch>
          </p:blipFill>
          <p:spPr>
            <a:xfrm>
              <a:off x="224699" y="451941"/>
              <a:ext cx="2293803" cy="4116964"/>
            </a:xfrm>
            <a:prstGeom prst="rect">
              <a:avLst/>
            </a:prstGeom>
            <a:ln w="12700" cap="flat">
              <a:noFill/>
              <a:miter lim="400000"/>
            </a:ln>
            <a:effectLst/>
          </p:spPr>
        </p:pic>
        <p:sp>
          <p:nvSpPr>
            <p:cNvPr id="177" name="Caption"/>
            <p:cNvSpPr/>
            <p:nvPr/>
          </p:nvSpPr>
          <p:spPr>
            <a:xfrm>
              <a:off x="0" y="4670504"/>
              <a:ext cx="2743201" cy="343249"/>
            </a:xfrm>
            <a:prstGeom prst="roundRect">
              <a:avLst>
                <a:gd name="adj" fmla="val 0"/>
              </a:avLst>
            </a:prstGeom>
            <a:solidFill>
              <a:srgbClr val="000000">
                <a:alpha val="0"/>
              </a:srgbClr>
            </a:solid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lvl1pPr>
                <a:defRPr b="1"/>
              </a:lvl1pPr>
            </a:lstStyle>
            <a:p>
              <a:pPr/>
              <a:r>
                <a:t>Patient at Home with AFib </a:t>
              </a:r>
            </a:p>
          </p:txBody>
        </p:sp>
      </p:grpSp>
      <p:grpSp>
        <p:nvGrpSpPr>
          <p:cNvPr id="182" name="Group"/>
          <p:cNvGrpSpPr/>
          <p:nvPr/>
        </p:nvGrpSpPr>
        <p:grpSpPr>
          <a:xfrm>
            <a:off x="3184850" y="15755768"/>
            <a:ext cx="3048001" cy="5044017"/>
            <a:chOff x="0" y="0"/>
            <a:chExt cx="3048000" cy="5044016"/>
          </a:xfrm>
        </p:grpSpPr>
        <p:sp>
          <p:nvSpPr>
            <p:cNvPr id="179" name="Autonomous Analysis"/>
            <p:cNvSpPr/>
            <p:nvPr/>
          </p:nvSpPr>
          <p:spPr>
            <a:xfrm>
              <a:off x="0" y="0"/>
              <a:ext cx="3048001" cy="350342"/>
            </a:xfrm>
            <a:prstGeom prst="roundRect">
              <a:avLst>
                <a:gd name="adj" fmla="val 0"/>
              </a:avLst>
            </a:prstGeom>
            <a:solidFill>
              <a:srgbClr val="000000">
                <a:alpha val="0"/>
              </a:srgbClr>
            </a:solid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lvl1pPr algn="ctr">
                <a:defRPr b="1" sz="2000"/>
              </a:lvl1pPr>
            </a:lstStyle>
            <a:p>
              <a:pPr/>
              <a:r>
                <a:t>Autonomous Analysis </a:t>
              </a:r>
            </a:p>
          </p:txBody>
        </p:sp>
        <p:pic>
          <p:nvPicPr>
            <p:cNvPr id="180" name="92DD4BE2-A03A-4D5D-835D-7751856E0759 2.jpeg" descr="92DD4BE2-A03A-4D5D-835D-7751856E0759 2.jpeg"/>
            <p:cNvPicPr>
              <a:picLocks noChangeAspect="1"/>
            </p:cNvPicPr>
            <p:nvPr/>
          </p:nvPicPr>
          <p:blipFill>
            <a:blip r:embed="rId10">
              <a:extLst/>
            </a:blip>
            <a:srcRect l="0" t="0" r="0" b="0"/>
            <a:stretch>
              <a:fillRect/>
            </a:stretch>
          </p:blipFill>
          <p:spPr>
            <a:xfrm>
              <a:off x="499907" y="451941"/>
              <a:ext cx="2048186" cy="4147228"/>
            </a:xfrm>
            <a:prstGeom prst="rect">
              <a:avLst/>
            </a:prstGeom>
            <a:ln w="12700" cap="flat">
              <a:noFill/>
              <a:miter lim="400000"/>
            </a:ln>
            <a:effectLst/>
          </p:spPr>
        </p:pic>
        <p:sp>
          <p:nvSpPr>
            <p:cNvPr id="181" name="Caption"/>
            <p:cNvSpPr/>
            <p:nvPr/>
          </p:nvSpPr>
          <p:spPr>
            <a:xfrm>
              <a:off x="152400" y="4700768"/>
              <a:ext cx="2743201" cy="343249"/>
            </a:xfrm>
            <a:prstGeom prst="roundRect">
              <a:avLst>
                <a:gd name="adj" fmla="val 0"/>
              </a:avLst>
            </a:prstGeom>
            <a:solidFill>
              <a:srgbClr val="000000">
                <a:alpha val="0"/>
              </a:srgbClr>
            </a:solid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lvl1pPr>
                <a:defRPr b="1"/>
              </a:lvl1pPr>
            </a:lstStyle>
            <a:p>
              <a:pPr/>
              <a:r>
                <a:t>Telemedicine &amp; AI Analysis</a:t>
              </a:r>
            </a:p>
          </p:txBody>
        </p:sp>
      </p:grpSp>
      <p:grpSp>
        <p:nvGrpSpPr>
          <p:cNvPr id="186" name="Group"/>
          <p:cNvGrpSpPr/>
          <p:nvPr/>
        </p:nvGrpSpPr>
        <p:grpSpPr>
          <a:xfrm>
            <a:off x="6200715" y="15743980"/>
            <a:ext cx="3048002" cy="5055805"/>
            <a:chOff x="0" y="0"/>
            <a:chExt cx="3048000" cy="5055804"/>
          </a:xfrm>
        </p:grpSpPr>
        <p:sp>
          <p:nvSpPr>
            <p:cNvPr id="183" name="Informed care"/>
            <p:cNvSpPr/>
            <p:nvPr/>
          </p:nvSpPr>
          <p:spPr>
            <a:xfrm>
              <a:off x="0" y="0"/>
              <a:ext cx="3048001" cy="350342"/>
            </a:xfrm>
            <a:prstGeom prst="roundRect">
              <a:avLst>
                <a:gd name="adj" fmla="val 0"/>
              </a:avLst>
            </a:prstGeom>
            <a:solidFill>
              <a:srgbClr val="000000">
                <a:alpha val="0"/>
              </a:srgbClr>
            </a:solid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lvl1pPr algn="ctr">
                <a:defRPr b="1" sz="2000"/>
              </a:lvl1pPr>
            </a:lstStyle>
            <a:p>
              <a:pPr/>
              <a:r>
                <a:t>Informed care </a:t>
              </a:r>
            </a:p>
          </p:txBody>
        </p:sp>
        <p:pic>
          <p:nvPicPr>
            <p:cNvPr id="184" name="92DD4BE2-A03A-4D5D-835D-7751856E0759.jpeg" descr="92DD4BE2-A03A-4D5D-835D-7751856E0759.jpeg"/>
            <p:cNvPicPr>
              <a:picLocks noChangeAspect="1"/>
            </p:cNvPicPr>
            <p:nvPr/>
          </p:nvPicPr>
          <p:blipFill>
            <a:blip r:embed="rId11">
              <a:extLst/>
            </a:blip>
            <a:stretch>
              <a:fillRect/>
            </a:stretch>
          </p:blipFill>
          <p:spPr>
            <a:xfrm>
              <a:off x="356597" y="451941"/>
              <a:ext cx="2334806" cy="4159017"/>
            </a:xfrm>
            <a:prstGeom prst="rect">
              <a:avLst/>
            </a:prstGeom>
            <a:ln w="12700" cap="flat">
              <a:noFill/>
              <a:miter lim="400000"/>
            </a:ln>
            <a:effectLst/>
          </p:spPr>
        </p:pic>
        <p:sp>
          <p:nvSpPr>
            <p:cNvPr id="185" name="Caption"/>
            <p:cNvSpPr/>
            <p:nvPr/>
          </p:nvSpPr>
          <p:spPr>
            <a:xfrm>
              <a:off x="152400" y="4712557"/>
              <a:ext cx="2743201" cy="343248"/>
            </a:xfrm>
            <a:prstGeom prst="roundRect">
              <a:avLst>
                <a:gd name="adj" fmla="val 0"/>
              </a:avLst>
            </a:prstGeom>
            <a:solidFill>
              <a:srgbClr val="000000">
                <a:alpha val="0"/>
              </a:srgbClr>
            </a:solid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lvl1pPr algn="ctr">
                <a:defRPr b="1"/>
              </a:lvl1pPr>
            </a:lstStyle>
            <a:p>
              <a:pPr/>
              <a:r>
                <a:t>Remote Clinical Team </a:t>
              </a:r>
            </a:p>
          </p:txBody>
        </p:sp>
      </p:grpSp>
      <p:sp>
        <p:nvSpPr>
          <p:cNvPr id="187" name="Wearable Devices"/>
          <p:cNvSpPr txBox="1"/>
          <p:nvPr/>
        </p:nvSpPr>
        <p:spPr>
          <a:xfrm>
            <a:off x="1270896" y="16405023"/>
            <a:ext cx="2052822" cy="333088"/>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lstStyle>
          <a:p>
            <a:pPr/>
            <a:r>
              <a:t>Wearable Devices </a:t>
            </a:r>
          </a:p>
        </p:txBody>
      </p:sp>
      <p:sp>
        <p:nvSpPr>
          <p:cNvPr id="188" name="Irregular ECG"/>
          <p:cNvSpPr txBox="1"/>
          <p:nvPr/>
        </p:nvSpPr>
        <p:spPr>
          <a:xfrm>
            <a:off x="516107" y="16899881"/>
            <a:ext cx="1191948" cy="300594"/>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1600"/>
            </a:lvl1pPr>
          </a:lstStyle>
          <a:p>
            <a:pPr/>
            <a:r>
              <a:t>Irregular ECG</a:t>
            </a:r>
          </a:p>
        </p:txBody>
      </p:sp>
      <p:sp>
        <p:nvSpPr>
          <p:cNvPr id="189" name="Atrial Fibrillation"/>
          <p:cNvSpPr txBox="1"/>
          <p:nvPr/>
        </p:nvSpPr>
        <p:spPr>
          <a:xfrm>
            <a:off x="459279" y="17355621"/>
            <a:ext cx="1396172" cy="277997"/>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1500"/>
            </a:lvl1pPr>
          </a:lstStyle>
          <a:p>
            <a:pPr/>
            <a:r>
              <a:t>Atrial Fibrillation </a:t>
            </a:r>
          </a:p>
        </p:txBody>
      </p:sp>
      <p:sp>
        <p:nvSpPr>
          <p:cNvPr id="190" name="Patient App"/>
          <p:cNvSpPr txBox="1"/>
          <p:nvPr/>
        </p:nvSpPr>
        <p:spPr>
          <a:xfrm>
            <a:off x="1758101" y="18509215"/>
            <a:ext cx="1078411" cy="625189"/>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lstStyle>
          <a:p>
            <a:pPr/>
            <a:r>
              <a:t>Patient App</a:t>
            </a:r>
          </a:p>
        </p:txBody>
      </p:sp>
      <p:sp>
        <p:nvSpPr>
          <p:cNvPr id="191" name="Cloud Server"/>
          <p:cNvSpPr txBox="1"/>
          <p:nvPr/>
        </p:nvSpPr>
        <p:spPr>
          <a:xfrm>
            <a:off x="3982756" y="16430459"/>
            <a:ext cx="1428313" cy="333088"/>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lstStyle>
          <a:p>
            <a:pPr/>
            <a:r>
              <a:t>Cloud Server </a:t>
            </a:r>
          </a:p>
        </p:txBody>
      </p:sp>
      <p:sp>
        <p:nvSpPr>
          <p:cNvPr id="192" name="AI Cloud Analysis…"/>
          <p:cNvSpPr txBox="1"/>
          <p:nvPr/>
        </p:nvSpPr>
        <p:spPr>
          <a:xfrm>
            <a:off x="3843286" y="19729749"/>
            <a:ext cx="1731130" cy="625188"/>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algn="ctr"/>
            <a:r>
              <a:t>AI Cloud Analysis </a:t>
            </a:r>
          </a:p>
          <a:p>
            <a:pPr algn="ctr"/>
            <a:r>
              <a:t>(Deep Learning)</a:t>
            </a:r>
          </a:p>
        </p:txBody>
      </p:sp>
      <p:sp>
        <p:nvSpPr>
          <p:cNvPr id="193" name="Patient Dashboard"/>
          <p:cNvSpPr txBox="1"/>
          <p:nvPr/>
        </p:nvSpPr>
        <p:spPr>
          <a:xfrm>
            <a:off x="6788773" y="17040228"/>
            <a:ext cx="1871885" cy="333088"/>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a:r>
              <a:t>Patient Dashboard </a:t>
            </a:r>
          </a:p>
        </p:txBody>
      </p:sp>
      <p:sp>
        <p:nvSpPr>
          <p:cNvPr id="194" name="Clinical/ Virtual Ward"/>
          <p:cNvSpPr txBox="1"/>
          <p:nvPr/>
        </p:nvSpPr>
        <p:spPr>
          <a:xfrm>
            <a:off x="6671068" y="20180813"/>
            <a:ext cx="2107295" cy="333088"/>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r>
              <a:t>Clinical/ Virtual Ward </a:t>
            </a:r>
          </a:p>
        </p:txBody>
      </p:sp>
      <p:sp>
        <p:nvSpPr>
          <p:cNvPr id="195" name="Introduction : Intelligent AFIB Management"/>
          <p:cNvSpPr txBox="1"/>
          <p:nvPr/>
        </p:nvSpPr>
        <p:spPr>
          <a:xfrm>
            <a:off x="544521" y="15375218"/>
            <a:ext cx="8836795" cy="415067"/>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gn="ctr"/>
            <a:r>
              <a:rPr b="1" sz="2500"/>
              <a:t>Introduction : Intelligent AFIB Management</a:t>
            </a:r>
            <a:r>
              <a:t> </a:t>
            </a:r>
          </a:p>
        </p:txBody>
      </p:sp>
      <p:pic>
        <p:nvPicPr>
          <p:cNvPr id="196" name="IMG_3013.jpeg" descr="IMG_3013.jpeg"/>
          <p:cNvPicPr>
            <a:picLocks noChangeAspect="1"/>
          </p:cNvPicPr>
          <p:nvPr/>
        </p:nvPicPr>
        <p:blipFill>
          <a:blip r:embed="rId12">
            <a:extLst/>
          </a:blip>
          <a:srcRect l="0" t="10918" r="0" b="17038"/>
          <a:stretch>
            <a:fillRect/>
          </a:stretch>
        </p:blipFill>
        <p:spPr>
          <a:xfrm>
            <a:off x="1588356" y="4589775"/>
            <a:ext cx="3810001" cy="365555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9619" y="0"/>
                </a:moveTo>
                <a:cubicBezTo>
                  <a:pt x="9762" y="0"/>
                  <a:pt x="9881" y="11"/>
                  <a:pt x="9890" y="26"/>
                </a:cubicBezTo>
                <a:cubicBezTo>
                  <a:pt x="9898" y="40"/>
                  <a:pt x="9943" y="52"/>
                  <a:pt x="9989" y="52"/>
                </a:cubicBezTo>
                <a:cubicBezTo>
                  <a:pt x="10036" y="52"/>
                  <a:pt x="10081" y="64"/>
                  <a:pt x="10089" y="78"/>
                </a:cubicBezTo>
                <a:cubicBezTo>
                  <a:pt x="10109" y="112"/>
                  <a:pt x="10219" y="112"/>
                  <a:pt x="10239" y="78"/>
                </a:cubicBezTo>
                <a:cubicBezTo>
                  <a:pt x="10259" y="43"/>
                  <a:pt x="11041" y="43"/>
                  <a:pt x="11062" y="78"/>
                </a:cubicBezTo>
                <a:cubicBezTo>
                  <a:pt x="11070" y="92"/>
                  <a:pt x="11122" y="104"/>
                  <a:pt x="11177" y="104"/>
                </a:cubicBezTo>
                <a:cubicBezTo>
                  <a:pt x="11242" y="104"/>
                  <a:pt x="11308" y="126"/>
                  <a:pt x="11368" y="169"/>
                </a:cubicBezTo>
                <a:cubicBezTo>
                  <a:pt x="11433" y="215"/>
                  <a:pt x="11494" y="234"/>
                  <a:pt x="11574" y="234"/>
                </a:cubicBezTo>
                <a:cubicBezTo>
                  <a:pt x="11637" y="234"/>
                  <a:pt x="11701" y="248"/>
                  <a:pt x="11718" y="265"/>
                </a:cubicBezTo>
                <a:cubicBezTo>
                  <a:pt x="11741" y="289"/>
                  <a:pt x="11754" y="289"/>
                  <a:pt x="11778" y="265"/>
                </a:cubicBezTo>
                <a:cubicBezTo>
                  <a:pt x="11814" y="227"/>
                  <a:pt x="12063" y="223"/>
                  <a:pt x="12085" y="260"/>
                </a:cubicBezTo>
                <a:cubicBezTo>
                  <a:pt x="12093" y="274"/>
                  <a:pt x="12116" y="286"/>
                  <a:pt x="12136" y="286"/>
                </a:cubicBezTo>
                <a:cubicBezTo>
                  <a:pt x="12174" y="286"/>
                  <a:pt x="12452" y="466"/>
                  <a:pt x="12467" y="500"/>
                </a:cubicBezTo>
                <a:cubicBezTo>
                  <a:pt x="12472" y="511"/>
                  <a:pt x="12485" y="520"/>
                  <a:pt x="12498" y="520"/>
                </a:cubicBezTo>
                <a:cubicBezTo>
                  <a:pt x="12510" y="520"/>
                  <a:pt x="12572" y="561"/>
                  <a:pt x="12635" y="611"/>
                </a:cubicBezTo>
                <a:cubicBezTo>
                  <a:pt x="12736" y="691"/>
                  <a:pt x="12767" y="701"/>
                  <a:pt x="12896" y="701"/>
                </a:cubicBezTo>
                <a:cubicBezTo>
                  <a:pt x="12976" y="701"/>
                  <a:pt x="13049" y="713"/>
                  <a:pt x="13057" y="727"/>
                </a:cubicBezTo>
                <a:cubicBezTo>
                  <a:pt x="13066" y="742"/>
                  <a:pt x="13139" y="753"/>
                  <a:pt x="13220" y="753"/>
                </a:cubicBezTo>
                <a:cubicBezTo>
                  <a:pt x="13330" y="753"/>
                  <a:pt x="13395" y="770"/>
                  <a:pt x="13474" y="816"/>
                </a:cubicBezTo>
                <a:cubicBezTo>
                  <a:pt x="13580" y="877"/>
                  <a:pt x="13617" y="941"/>
                  <a:pt x="13655" y="1125"/>
                </a:cubicBezTo>
                <a:cubicBezTo>
                  <a:pt x="13663" y="1165"/>
                  <a:pt x="13689" y="1205"/>
                  <a:pt x="13713" y="1214"/>
                </a:cubicBezTo>
                <a:cubicBezTo>
                  <a:pt x="13736" y="1224"/>
                  <a:pt x="13778" y="1254"/>
                  <a:pt x="13806" y="1280"/>
                </a:cubicBezTo>
                <a:cubicBezTo>
                  <a:pt x="13833" y="1307"/>
                  <a:pt x="13884" y="1345"/>
                  <a:pt x="13920" y="1365"/>
                </a:cubicBezTo>
                <a:cubicBezTo>
                  <a:pt x="14050" y="1436"/>
                  <a:pt x="14168" y="1643"/>
                  <a:pt x="14233" y="1913"/>
                </a:cubicBezTo>
                <a:cubicBezTo>
                  <a:pt x="14278" y="2101"/>
                  <a:pt x="14316" y="2154"/>
                  <a:pt x="14504" y="2279"/>
                </a:cubicBezTo>
                <a:cubicBezTo>
                  <a:pt x="14695" y="2408"/>
                  <a:pt x="14760" y="2546"/>
                  <a:pt x="14727" y="2751"/>
                </a:cubicBezTo>
                <a:cubicBezTo>
                  <a:pt x="14706" y="2885"/>
                  <a:pt x="14706" y="3175"/>
                  <a:pt x="14729" y="3917"/>
                </a:cubicBezTo>
                <a:cubicBezTo>
                  <a:pt x="14742" y="4341"/>
                  <a:pt x="14738" y="4445"/>
                  <a:pt x="14702" y="4593"/>
                </a:cubicBezTo>
                <a:cubicBezTo>
                  <a:pt x="14679" y="4689"/>
                  <a:pt x="14645" y="4896"/>
                  <a:pt x="14626" y="5053"/>
                </a:cubicBezTo>
                <a:cubicBezTo>
                  <a:pt x="14608" y="5211"/>
                  <a:pt x="14581" y="5398"/>
                  <a:pt x="14568" y="5469"/>
                </a:cubicBezTo>
                <a:cubicBezTo>
                  <a:pt x="14554" y="5540"/>
                  <a:pt x="14525" y="5704"/>
                  <a:pt x="14502" y="5833"/>
                </a:cubicBezTo>
                <a:cubicBezTo>
                  <a:pt x="14480" y="5961"/>
                  <a:pt x="14452" y="6119"/>
                  <a:pt x="14440" y="6184"/>
                </a:cubicBezTo>
                <a:cubicBezTo>
                  <a:pt x="14428" y="6248"/>
                  <a:pt x="14412" y="6341"/>
                  <a:pt x="14404" y="6391"/>
                </a:cubicBezTo>
                <a:cubicBezTo>
                  <a:pt x="14368" y="6614"/>
                  <a:pt x="14335" y="6832"/>
                  <a:pt x="14315" y="6976"/>
                </a:cubicBezTo>
                <a:cubicBezTo>
                  <a:pt x="14291" y="7144"/>
                  <a:pt x="14250" y="7364"/>
                  <a:pt x="14228" y="7437"/>
                </a:cubicBezTo>
                <a:cubicBezTo>
                  <a:pt x="14217" y="7472"/>
                  <a:pt x="14228" y="7483"/>
                  <a:pt x="14276" y="7483"/>
                </a:cubicBezTo>
                <a:cubicBezTo>
                  <a:pt x="14311" y="7483"/>
                  <a:pt x="14346" y="7471"/>
                  <a:pt x="14354" y="7457"/>
                </a:cubicBezTo>
                <a:cubicBezTo>
                  <a:pt x="14374" y="7424"/>
                  <a:pt x="14652" y="7422"/>
                  <a:pt x="14710" y="7455"/>
                </a:cubicBezTo>
                <a:cubicBezTo>
                  <a:pt x="14734" y="7468"/>
                  <a:pt x="14772" y="7485"/>
                  <a:pt x="14796" y="7492"/>
                </a:cubicBezTo>
                <a:cubicBezTo>
                  <a:pt x="14855" y="7511"/>
                  <a:pt x="15065" y="7819"/>
                  <a:pt x="15065" y="7887"/>
                </a:cubicBezTo>
                <a:cubicBezTo>
                  <a:pt x="15065" y="7917"/>
                  <a:pt x="15078" y="7981"/>
                  <a:pt x="15093" y="8027"/>
                </a:cubicBezTo>
                <a:cubicBezTo>
                  <a:pt x="15134" y="8148"/>
                  <a:pt x="15087" y="8374"/>
                  <a:pt x="14929" y="8821"/>
                </a:cubicBezTo>
                <a:cubicBezTo>
                  <a:pt x="14742" y="9345"/>
                  <a:pt x="14711" y="9447"/>
                  <a:pt x="14687" y="9600"/>
                </a:cubicBezTo>
                <a:cubicBezTo>
                  <a:pt x="14660" y="9777"/>
                  <a:pt x="14540" y="10160"/>
                  <a:pt x="14451" y="10357"/>
                </a:cubicBezTo>
                <a:cubicBezTo>
                  <a:pt x="14366" y="10545"/>
                  <a:pt x="14248" y="10621"/>
                  <a:pt x="14026" y="10632"/>
                </a:cubicBezTo>
                <a:lnTo>
                  <a:pt x="13855" y="10639"/>
                </a:lnTo>
                <a:lnTo>
                  <a:pt x="13835" y="10743"/>
                </a:lnTo>
                <a:cubicBezTo>
                  <a:pt x="13813" y="10857"/>
                  <a:pt x="13671" y="11313"/>
                  <a:pt x="13545" y="11672"/>
                </a:cubicBezTo>
                <a:cubicBezTo>
                  <a:pt x="13458" y="11922"/>
                  <a:pt x="13457" y="11948"/>
                  <a:pt x="13512" y="12718"/>
                </a:cubicBezTo>
                <a:cubicBezTo>
                  <a:pt x="13537" y="13056"/>
                  <a:pt x="13558" y="13115"/>
                  <a:pt x="13682" y="13184"/>
                </a:cubicBezTo>
                <a:cubicBezTo>
                  <a:pt x="13787" y="13243"/>
                  <a:pt x="13963" y="13435"/>
                  <a:pt x="14045" y="13580"/>
                </a:cubicBezTo>
                <a:cubicBezTo>
                  <a:pt x="14131" y="13732"/>
                  <a:pt x="14419" y="14038"/>
                  <a:pt x="14591" y="14159"/>
                </a:cubicBezTo>
                <a:cubicBezTo>
                  <a:pt x="14667" y="14212"/>
                  <a:pt x="14799" y="14289"/>
                  <a:pt x="14884" y="14330"/>
                </a:cubicBezTo>
                <a:cubicBezTo>
                  <a:pt x="14970" y="14371"/>
                  <a:pt x="15040" y="14414"/>
                  <a:pt x="15040" y="14425"/>
                </a:cubicBezTo>
                <a:cubicBezTo>
                  <a:pt x="15040" y="14436"/>
                  <a:pt x="15068" y="14445"/>
                  <a:pt x="15103" y="14445"/>
                </a:cubicBezTo>
                <a:cubicBezTo>
                  <a:pt x="15137" y="14445"/>
                  <a:pt x="15165" y="14457"/>
                  <a:pt x="15165" y="14471"/>
                </a:cubicBezTo>
                <a:cubicBezTo>
                  <a:pt x="15165" y="14486"/>
                  <a:pt x="15182" y="14497"/>
                  <a:pt x="15203" y="14497"/>
                </a:cubicBezTo>
                <a:cubicBezTo>
                  <a:pt x="15223" y="14497"/>
                  <a:pt x="15260" y="14508"/>
                  <a:pt x="15284" y="14520"/>
                </a:cubicBezTo>
                <a:cubicBezTo>
                  <a:pt x="15389" y="14575"/>
                  <a:pt x="15519" y="14627"/>
                  <a:pt x="15552" y="14627"/>
                </a:cubicBezTo>
                <a:cubicBezTo>
                  <a:pt x="15572" y="14627"/>
                  <a:pt x="15589" y="14639"/>
                  <a:pt x="15589" y="14653"/>
                </a:cubicBezTo>
                <a:cubicBezTo>
                  <a:pt x="15589" y="14668"/>
                  <a:pt x="15606" y="14679"/>
                  <a:pt x="15627" y="14679"/>
                </a:cubicBezTo>
                <a:cubicBezTo>
                  <a:pt x="15665" y="14679"/>
                  <a:pt x="15685" y="14688"/>
                  <a:pt x="15830" y="14767"/>
                </a:cubicBezTo>
                <a:cubicBezTo>
                  <a:pt x="15873" y="14790"/>
                  <a:pt x="15926" y="14809"/>
                  <a:pt x="15949" y="14809"/>
                </a:cubicBezTo>
                <a:cubicBezTo>
                  <a:pt x="15971" y="14809"/>
                  <a:pt x="16011" y="14821"/>
                  <a:pt x="16038" y="14835"/>
                </a:cubicBezTo>
                <a:cubicBezTo>
                  <a:pt x="16065" y="14850"/>
                  <a:pt x="16110" y="14873"/>
                  <a:pt x="16137" y="14887"/>
                </a:cubicBezTo>
                <a:cubicBezTo>
                  <a:pt x="16165" y="14901"/>
                  <a:pt x="16209" y="14913"/>
                  <a:pt x="16236" y="14913"/>
                </a:cubicBezTo>
                <a:cubicBezTo>
                  <a:pt x="16262" y="14913"/>
                  <a:pt x="16291" y="14925"/>
                  <a:pt x="16300" y="14939"/>
                </a:cubicBezTo>
                <a:cubicBezTo>
                  <a:pt x="16308" y="14953"/>
                  <a:pt x="16342" y="14965"/>
                  <a:pt x="16375" y="14965"/>
                </a:cubicBezTo>
                <a:cubicBezTo>
                  <a:pt x="16407" y="14965"/>
                  <a:pt x="16441" y="14977"/>
                  <a:pt x="16449" y="14991"/>
                </a:cubicBezTo>
                <a:cubicBezTo>
                  <a:pt x="16458" y="15005"/>
                  <a:pt x="16484" y="15017"/>
                  <a:pt x="16507" y="15017"/>
                </a:cubicBezTo>
                <a:cubicBezTo>
                  <a:pt x="16530" y="15017"/>
                  <a:pt x="16581" y="15035"/>
                  <a:pt x="16621" y="15056"/>
                </a:cubicBezTo>
                <a:cubicBezTo>
                  <a:pt x="16660" y="15078"/>
                  <a:pt x="16719" y="15095"/>
                  <a:pt x="16752" y="15095"/>
                </a:cubicBezTo>
                <a:cubicBezTo>
                  <a:pt x="16784" y="15095"/>
                  <a:pt x="16811" y="15107"/>
                  <a:pt x="16811" y="15121"/>
                </a:cubicBezTo>
                <a:cubicBezTo>
                  <a:pt x="16811" y="15135"/>
                  <a:pt x="16844" y="15147"/>
                  <a:pt x="16884" y="15147"/>
                </a:cubicBezTo>
                <a:cubicBezTo>
                  <a:pt x="16925" y="15147"/>
                  <a:pt x="16965" y="15159"/>
                  <a:pt x="16973" y="15173"/>
                </a:cubicBezTo>
                <a:cubicBezTo>
                  <a:pt x="16982" y="15187"/>
                  <a:pt x="17019" y="15199"/>
                  <a:pt x="17056" y="15200"/>
                </a:cubicBezTo>
                <a:cubicBezTo>
                  <a:pt x="17093" y="15200"/>
                  <a:pt x="17151" y="15217"/>
                  <a:pt x="17185" y="15238"/>
                </a:cubicBezTo>
                <a:cubicBezTo>
                  <a:pt x="17220" y="15258"/>
                  <a:pt x="17278" y="15275"/>
                  <a:pt x="17315" y="15276"/>
                </a:cubicBezTo>
                <a:cubicBezTo>
                  <a:pt x="17352" y="15276"/>
                  <a:pt x="17389" y="15289"/>
                  <a:pt x="17397" y="15303"/>
                </a:cubicBezTo>
                <a:cubicBezTo>
                  <a:pt x="17406" y="15317"/>
                  <a:pt x="17456" y="15329"/>
                  <a:pt x="17509" y="15329"/>
                </a:cubicBezTo>
                <a:cubicBezTo>
                  <a:pt x="17563" y="15329"/>
                  <a:pt x="17613" y="15341"/>
                  <a:pt x="17622" y="15355"/>
                </a:cubicBezTo>
                <a:cubicBezTo>
                  <a:pt x="17630" y="15369"/>
                  <a:pt x="17681" y="15381"/>
                  <a:pt x="17734" y="15381"/>
                </a:cubicBezTo>
                <a:cubicBezTo>
                  <a:pt x="17787" y="15381"/>
                  <a:pt x="17838" y="15393"/>
                  <a:pt x="17846" y="15407"/>
                </a:cubicBezTo>
                <a:cubicBezTo>
                  <a:pt x="17855" y="15421"/>
                  <a:pt x="17911" y="15433"/>
                  <a:pt x="17971" y="15433"/>
                </a:cubicBezTo>
                <a:cubicBezTo>
                  <a:pt x="18031" y="15433"/>
                  <a:pt x="18086" y="15443"/>
                  <a:pt x="18094" y="15455"/>
                </a:cubicBezTo>
                <a:cubicBezTo>
                  <a:pt x="18101" y="15468"/>
                  <a:pt x="18163" y="15486"/>
                  <a:pt x="18231" y="15495"/>
                </a:cubicBezTo>
                <a:cubicBezTo>
                  <a:pt x="18300" y="15505"/>
                  <a:pt x="18362" y="15524"/>
                  <a:pt x="18370" y="15537"/>
                </a:cubicBezTo>
                <a:cubicBezTo>
                  <a:pt x="18379" y="15551"/>
                  <a:pt x="18417" y="15563"/>
                  <a:pt x="18455" y="15563"/>
                </a:cubicBezTo>
                <a:cubicBezTo>
                  <a:pt x="18493" y="15563"/>
                  <a:pt x="18531" y="15570"/>
                  <a:pt x="18540" y="15580"/>
                </a:cubicBezTo>
                <a:cubicBezTo>
                  <a:pt x="18549" y="15589"/>
                  <a:pt x="18613" y="15618"/>
                  <a:pt x="18681" y="15643"/>
                </a:cubicBezTo>
                <a:cubicBezTo>
                  <a:pt x="18750" y="15668"/>
                  <a:pt x="18838" y="15713"/>
                  <a:pt x="18878" y="15742"/>
                </a:cubicBezTo>
                <a:cubicBezTo>
                  <a:pt x="18919" y="15772"/>
                  <a:pt x="18969" y="15797"/>
                  <a:pt x="18991" y="15797"/>
                </a:cubicBezTo>
                <a:cubicBezTo>
                  <a:pt x="19013" y="15797"/>
                  <a:pt x="19031" y="15808"/>
                  <a:pt x="19031" y="15822"/>
                </a:cubicBezTo>
                <a:cubicBezTo>
                  <a:pt x="19031" y="15837"/>
                  <a:pt x="19043" y="15848"/>
                  <a:pt x="19059" y="15848"/>
                </a:cubicBezTo>
                <a:cubicBezTo>
                  <a:pt x="19087" y="15848"/>
                  <a:pt x="19832" y="16360"/>
                  <a:pt x="19854" y="16394"/>
                </a:cubicBezTo>
                <a:cubicBezTo>
                  <a:pt x="19861" y="16405"/>
                  <a:pt x="19891" y="16448"/>
                  <a:pt x="19921" y="16488"/>
                </a:cubicBezTo>
                <a:cubicBezTo>
                  <a:pt x="20348" y="17073"/>
                  <a:pt x="20635" y="17490"/>
                  <a:pt x="20745" y="17680"/>
                </a:cubicBezTo>
                <a:cubicBezTo>
                  <a:pt x="20915" y="17977"/>
                  <a:pt x="21207" y="18596"/>
                  <a:pt x="21301" y="18862"/>
                </a:cubicBezTo>
                <a:cubicBezTo>
                  <a:pt x="21319" y="18912"/>
                  <a:pt x="21361" y="19018"/>
                  <a:pt x="21395" y="19096"/>
                </a:cubicBezTo>
                <a:cubicBezTo>
                  <a:pt x="21428" y="19175"/>
                  <a:pt x="21488" y="19326"/>
                  <a:pt x="21528" y="19433"/>
                </a:cubicBezTo>
                <a:lnTo>
                  <a:pt x="21600" y="19628"/>
                </a:lnTo>
                <a:lnTo>
                  <a:pt x="21600" y="21600"/>
                </a:lnTo>
                <a:lnTo>
                  <a:pt x="0" y="21600"/>
                </a:lnTo>
                <a:lnTo>
                  <a:pt x="0" y="19080"/>
                </a:lnTo>
                <a:lnTo>
                  <a:pt x="64" y="18913"/>
                </a:lnTo>
                <a:cubicBezTo>
                  <a:pt x="99" y="18821"/>
                  <a:pt x="173" y="18617"/>
                  <a:pt x="228" y="18460"/>
                </a:cubicBezTo>
                <a:cubicBezTo>
                  <a:pt x="350" y="18112"/>
                  <a:pt x="367" y="18071"/>
                  <a:pt x="551" y="17689"/>
                </a:cubicBezTo>
                <a:cubicBezTo>
                  <a:pt x="716" y="17347"/>
                  <a:pt x="825" y="17147"/>
                  <a:pt x="913" y="17026"/>
                </a:cubicBezTo>
                <a:cubicBezTo>
                  <a:pt x="946" y="16980"/>
                  <a:pt x="973" y="16933"/>
                  <a:pt x="973" y="16922"/>
                </a:cubicBezTo>
                <a:cubicBezTo>
                  <a:pt x="973" y="16910"/>
                  <a:pt x="1010" y="16842"/>
                  <a:pt x="1055" y="16770"/>
                </a:cubicBezTo>
                <a:cubicBezTo>
                  <a:pt x="1101" y="16699"/>
                  <a:pt x="1193" y="16537"/>
                  <a:pt x="1261" y="16409"/>
                </a:cubicBezTo>
                <a:cubicBezTo>
                  <a:pt x="1329" y="16282"/>
                  <a:pt x="1436" y="16122"/>
                  <a:pt x="1499" y="16055"/>
                </a:cubicBezTo>
                <a:cubicBezTo>
                  <a:pt x="1648" y="15894"/>
                  <a:pt x="1932" y="15726"/>
                  <a:pt x="2139" y="15674"/>
                </a:cubicBezTo>
                <a:cubicBezTo>
                  <a:pt x="2170" y="15667"/>
                  <a:pt x="2195" y="15650"/>
                  <a:pt x="2195" y="15638"/>
                </a:cubicBezTo>
                <a:cubicBezTo>
                  <a:pt x="2195" y="15625"/>
                  <a:pt x="2229" y="15615"/>
                  <a:pt x="2270" y="15615"/>
                </a:cubicBezTo>
                <a:cubicBezTo>
                  <a:pt x="2311" y="15615"/>
                  <a:pt x="2345" y="15603"/>
                  <a:pt x="2345" y="15589"/>
                </a:cubicBezTo>
                <a:cubicBezTo>
                  <a:pt x="2345" y="15574"/>
                  <a:pt x="2376" y="15563"/>
                  <a:pt x="2414" y="15563"/>
                </a:cubicBezTo>
                <a:cubicBezTo>
                  <a:pt x="2453" y="15563"/>
                  <a:pt x="2495" y="15553"/>
                  <a:pt x="2508" y="15540"/>
                </a:cubicBezTo>
                <a:cubicBezTo>
                  <a:pt x="2521" y="15528"/>
                  <a:pt x="2593" y="15496"/>
                  <a:pt x="2669" y="15470"/>
                </a:cubicBezTo>
                <a:cubicBezTo>
                  <a:pt x="2744" y="15444"/>
                  <a:pt x="2817" y="15413"/>
                  <a:pt x="2830" y="15402"/>
                </a:cubicBezTo>
                <a:cubicBezTo>
                  <a:pt x="2843" y="15390"/>
                  <a:pt x="2890" y="15381"/>
                  <a:pt x="2936" y="15381"/>
                </a:cubicBezTo>
                <a:cubicBezTo>
                  <a:pt x="2981" y="15381"/>
                  <a:pt x="3018" y="15369"/>
                  <a:pt x="3018" y="15355"/>
                </a:cubicBezTo>
                <a:cubicBezTo>
                  <a:pt x="3018" y="15341"/>
                  <a:pt x="3057" y="15329"/>
                  <a:pt x="3104" y="15329"/>
                </a:cubicBezTo>
                <a:cubicBezTo>
                  <a:pt x="3151" y="15329"/>
                  <a:pt x="3197" y="15317"/>
                  <a:pt x="3205" y="15303"/>
                </a:cubicBezTo>
                <a:cubicBezTo>
                  <a:pt x="3214" y="15289"/>
                  <a:pt x="3268" y="15277"/>
                  <a:pt x="3326" y="15277"/>
                </a:cubicBezTo>
                <a:cubicBezTo>
                  <a:pt x="3385" y="15277"/>
                  <a:pt x="3454" y="15260"/>
                  <a:pt x="3481" y="15239"/>
                </a:cubicBezTo>
                <a:cubicBezTo>
                  <a:pt x="3509" y="15217"/>
                  <a:pt x="3585" y="15200"/>
                  <a:pt x="3660" y="15200"/>
                </a:cubicBezTo>
                <a:cubicBezTo>
                  <a:pt x="3732" y="15199"/>
                  <a:pt x="3791" y="15187"/>
                  <a:pt x="3791" y="15173"/>
                </a:cubicBezTo>
                <a:cubicBezTo>
                  <a:pt x="3791" y="15159"/>
                  <a:pt x="3841" y="15147"/>
                  <a:pt x="3902" y="15147"/>
                </a:cubicBezTo>
                <a:cubicBezTo>
                  <a:pt x="3963" y="15147"/>
                  <a:pt x="4020" y="15135"/>
                  <a:pt x="4028" y="15121"/>
                </a:cubicBezTo>
                <a:cubicBezTo>
                  <a:pt x="4037" y="15107"/>
                  <a:pt x="4075" y="15095"/>
                  <a:pt x="4114" y="15095"/>
                </a:cubicBezTo>
                <a:cubicBezTo>
                  <a:pt x="4153" y="15095"/>
                  <a:pt x="4217" y="15078"/>
                  <a:pt x="4256" y="15056"/>
                </a:cubicBezTo>
                <a:cubicBezTo>
                  <a:pt x="4295" y="15035"/>
                  <a:pt x="4363" y="15017"/>
                  <a:pt x="4407" y="15017"/>
                </a:cubicBezTo>
                <a:cubicBezTo>
                  <a:pt x="4451" y="15017"/>
                  <a:pt x="4494" y="15005"/>
                  <a:pt x="4502" y="14991"/>
                </a:cubicBezTo>
                <a:cubicBezTo>
                  <a:pt x="4511" y="14977"/>
                  <a:pt x="4550" y="14965"/>
                  <a:pt x="4589" y="14965"/>
                </a:cubicBezTo>
                <a:cubicBezTo>
                  <a:pt x="4629" y="14965"/>
                  <a:pt x="4668" y="14953"/>
                  <a:pt x="4677" y="14939"/>
                </a:cubicBezTo>
                <a:cubicBezTo>
                  <a:pt x="4685" y="14925"/>
                  <a:pt x="4730" y="14913"/>
                  <a:pt x="4776" y="14913"/>
                </a:cubicBezTo>
                <a:cubicBezTo>
                  <a:pt x="4823" y="14913"/>
                  <a:pt x="4868" y="14901"/>
                  <a:pt x="4876" y="14887"/>
                </a:cubicBezTo>
                <a:cubicBezTo>
                  <a:pt x="4885" y="14873"/>
                  <a:pt x="4918" y="14861"/>
                  <a:pt x="4951" y="14861"/>
                </a:cubicBezTo>
                <a:cubicBezTo>
                  <a:pt x="4984" y="14861"/>
                  <a:pt x="5017" y="14850"/>
                  <a:pt x="5026" y="14835"/>
                </a:cubicBezTo>
                <a:cubicBezTo>
                  <a:pt x="5034" y="14821"/>
                  <a:pt x="5064" y="14809"/>
                  <a:pt x="5092" y="14809"/>
                </a:cubicBezTo>
                <a:cubicBezTo>
                  <a:pt x="5120" y="14809"/>
                  <a:pt x="5178" y="14790"/>
                  <a:pt x="5222" y="14767"/>
                </a:cubicBezTo>
                <a:cubicBezTo>
                  <a:pt x="5366" y="14688"/>
                  <a:pt x="5387" y="14679"/>
                  <a:pt x="5425" y="14679"/>
                </a:cubicBezTo>
                <a:cubicBezTo>
                  <a:pt x="5445" y="14679"/>
                  <a:pt x="5462" y="14668"/>
                  <a:pt x="5462" y="14653"/>
                </a:cubicBezTo>
                <a:cubicBezTo>
                  <a:pt x="5462" y="14639"/>
                  <a:pt x="5476" y="14627"/>
                  <a:pt x="5493" y="14627"/>
                </a:cubicBezTo>
                <a:cubicBezTo>
                  <a:pt x="5510" y="14627"/>
                  <a:pt x="5586" y="14597"/>
                  <a:pt x="5662" y="14559"/>
                </a:cubicBezTo>
                <a:cubicBezTo>
                  <a:pt x="5737" y="14521"/>
                  <a:pt x="5827" y="14479"/>
                  <a:pt x="5861" y="14465"/>
                </a:cubicBezTo>
                <a:cubicBezTo>
                  <a:pt x="5896" y="14451"/>
                  <a:pt x="5943" y="14429"/>
                  <a:pt x="5967" y="14416"/>
                </a:cubicBezTo>
                <a:cubicBezTo>
                  <a:pt x="5991" y="14404"/>
                  <a:pt x="6044" y="14394"/>
                  <a:pt x="6084" y="14394"/>
                </a:cubicBezTo>
                <a:cubicBezTo>
                  <a:pt x="6125" y="14394"/>
                  <a:pt x="6164" y="14383"/>
                  <a:pt x="6171" y="14371"/>
                </a:cubicBezTo>
                <a:cubicBezTo>
                  <a:pt x="6179" y="14359"/>
                  <a:pt x="6240" y="14341"/>
                  <a:pt x="6309" y="14331"/>
                </a:cubicBezTo>
                <a:cubicBezTo>
                  <a:pt x="6377" y="14322"/>
                  <a:pt x="6440" y="14303"/>
                  <a:pt x="6448" y="14289"/>
                </a:cubicBezTo>
                <a:cubicBezTo>
                  <a:pt x="6456" y="14275"/>
                  <a:pt x="6482" y="14264"/>
                  <a:pt x="6505" y="14264"/>
                </a:cubicBezTo>
                <a:cubicBezTo>
                  <a:pt x="6554" y="14264"/>
                  <a:pt x="6715" y="14113"/>
                  <a:pt x="6825" y="13965"/>
                </a:cubicBezTo>
                <a:cubicBezTo>
                  <a:pt x="6867" y="13908"/>
                  <a:pt x="6943" y="13748"/>
                  <a:pt x="6995" y="13609"/>
                </a:cubicBezTo>
                <a:cubicBezTo>
                  <a:pt x="7046" y="13470"/>
                  <a:pt x="7124" y="13294"/>
                  <a:pt x="7169" y="13216"/>
                </a:cubicBezTo>
                <a:cubicBezTo>
                  <a:pt x="7291" y="13006"/>
                  <a:pt x="7516" y="12809"/>
                  <a:pt x="7634" y="12809"/>
                </a:cubicBezTo>
                <a:cubicBezTo>
                  <a:pt x="7659" y="12809"/>
                  <a:pt x="7686" y="12797"/>
                  <a:pt x="7695" y="12783"/>
                </a:cubicBezTo>
                <a:cubicBezTo>
                  <a:pt x="7703" y="12768"/>
                  <a:pt x="7737" y="12757"/>
                  <a:pt x="7770" y="12757"/>
                </a:cubicBezTo>
                <a:cubicBezTo>
                  <a:pt x="7863" y="12757"/>
                  <a:pt x="7889" y="12675"/>
                  <a:pt x="7877" y="12422"/>
                </a:cubicBezTo>
                <a:cubicBezTo>
                  <a:pt x="7870" y="12258"/>
                  <a:pt x="7853" y="12170"/>
                  <a:pt x="7814" y="12094"/>
                </a:cubicBezTo>
                <a:cubicBezTo>
                  <a:pt x="7533" y="11548"/>
                  <a:pt x="7412" y="11216"/>
                  <a:pt x="7319" y="10737"/>
                </a:cubicBezTo>
                <a:cubicBezTo>
                  <a:pt x="7308" y="10683"/>
                  <a:pt x="7294" y="10678"/>
                  <a:pt x="7134" y="10678"/>
                </a:cubicBezTo>
                <a:cubicBezTo>
                  <a:pt x="7040" y="10678"/>
                  <a:pt x="6955" y="10667"/>
                  <a:pt x="6946" y="10652"/>
                </a:cubicBezTo>
                <a:cubicBezTo>
                  <a:pt x="6938" y="10638"/>
                  <a:pt x="6911" y="10626"/>
                  <a:pt x="6887" y="10626"/>
                </a:cubicBezTo>
                <a:cubicBezTo>
                  <a:pt x="6863" y="10626"/>
                  <a:pt x="6814" y="10594"/>
                  <a:pt x="6778" y="10555"/>
                </a:cubicBezTo>
                <a:cubicBezTo>
                  <a:pt x="6664" y="10431"/>
                  <a:pt x="6613" y="10262"/>
                  <a:pt x="6556" y="9821"/>
                </a:cubicBezTo>
                <a:cubicBezTo>
                  <a:pt x="6519" y="9533"/>
                  <a:pt x="6414" y="9074"/>
                  <a:pt x="6358" y="8953"/>
                </a:cubicBezTo>
                <a:cubicBezTo>
                  <a:pt x="6251" y="8723"/>
                  <a:pt x="6185" y="8389"/>
                  <a:pt x="6179" y="8051"/>
                </a:cubicBezTo>
                <a:cubicBezTo>
                  <a:pt x="6172" y="7673"/>
                  <a:pt x="6204" y="7577"/>
                  <a:pt x="6381" y="7438"/>
                </a:cubicBezTo>
                <a:cubicBezTo>
                  <a:pt x="6467" y="7370"/>
                  <a:pt x="6512" y="7353"/>
                  <a:pt x="6606" y="7353"/>
                </a:cubicBezTo>
                <a:cubicBezTo>
                  <a:pt x="6675" y="7353"/>
                  <a:pt x="6748" y="7370"/>
                  <a:pt x="6782" y="7396"/>
                </a:cubicBezTo>
                <a:lnTo>
                  <a:pt x="6842" y="7439"/>
                </a:lnTo>
                <a:lnTo>
                  <a:pt x="6826" y="7311"/>
                </a:lnTo>
                <a:cubicBezTo>
                  <a:pt x="6757" y="6771"/>
                  <a:pt x="6748" y="6482"/>
                  <a:pt x="6753" y="5001"/>
                </a:cubicBezTo>
                <a:cubicBezTo>
                  <a:pt x="6760" y="2604"/>
                  <a:pt x="6755" y="2684"/>
                  <a:pt x="6924" y="2503"/>
                </a:cubicBezTo>
                <a:cubicBezTo>
                  <a:pt x="7033" y="2386"/>
                  <a:pt x="7034" y="2384"/>
                  <a:pt x="7034" y="2200"/>
                </a:cubicBezTo>
                <a:cubicBezTo>
                  <a:pt x="7034" y="2066"/>
                  <a:pt x="7047" y="1988"/>
                  <a:pt x="7081" y="1923"/>
                </a:cubicBezTo>
                <a:cubicBezTo>
                  <a:pt x="7107" y="1873"/>
                  <a:pt x="7148" y="1793"/>
                  <a:pt x="7172" y="1745"/>
                </a:cubicBezTo>
                <a:cubicBezTo>
                  <a:pt x="7239" y="1614"/>
                  <a:pt x="7341" y="1520"/>
                  <a:pt x="7464" y="1479"/>
                </a:cubicBezTo>
                <a:cubicBezTo>
                  <a:pt x="7625" y="1426"/>
                  <a:pt x="7802" y="1265"/>
                  <a:pt x="8192" y="821"/>
                </a:cubicBezTo>
                <a:cubicBezTo>
                  <a:pt x="8287" y="712"/>
                  <a:pt x="8367" y="645"/>
                  <a:pt x="8415" y="634"/>
                </a:cubicBezTo>
                <a:cubicBezTo>
                  <a:pt x="8456" y="625"/>
                  <a:pt x="8527" y="595"/>
                  <a:pt x="8573" y="568"/>
                </a:cubicBezTo>
                <a:cubicBezTo>
                  <a:pt x="8619" y="542"/>
                  <a:pt x="8680" y="520"/>
                  <a:pt x="8708" y="520"/>
                </a:cubicBezTo>
                <a:cubicBezTo>
                  <a:pt x="8764" y="520"/>
                  <a:pt x="8887" y="440"/>
                  <a:pt x="8967" y="352"/>
                </a:cubicBezTo>
                <a:cubicBezTo>
                  <a:pt x="8994" y="322"/>
                  <a:pt x="9095" y="230"/>
                  <a:pt x="9190" y="149"/>
                </a:cubicBezTo>
                <a:lnTo>
                  <a:pt x="9364" y="0"/>
                </a:lnTo>
                <a:close/>
              </a:path>
            </a:pathLst>
          </a:custGeom>
          <a:ln w="12700">
            <a:miter lim="400000"/>
          </a:ln>
        </p:spPr>
      </p:pic>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Office Theme">
  <a:themeElements>
    <a:clrScheme name="Office Theme">
      <a:dk1>
        <a:srgbClr val="000000"/>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Office Theme">
      <a:majorFont>
        <a:latin typeface="Calibri"/>
        <a:ea typeface="Calibri"/>
        <a:cs typeface="Calibri"/>
      </a:majorFont>
      <a:minorFont>
        <a:latin typeface="Helvetica"/>
        <a:ea typeface="Helvetica"/>
        <a:cs typeface="Helvetica"/>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upright="0">
        <a:spAutoFit/>
      </a:bodyPr>
      <a:lstStyle>
        <a:defPPr marL="0" marR="0" indent="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upright="0">
        <a:spAutoFit/>
      </a:bodyPr>
      <a:lstStyle>
        <a:defPPr marL="0" marR="0" indent="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Office Theme">
  <a:themeElements>
    <a:clrScheme name="Office Theme">
      <a:dk1>
        <a:srgbClr val="000000"/>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Office Theme">
      <a:majorFont>
        <a:latin typeface="Calibri"/>
        <a:ea typeface="Calibri"/>
        <a:cs typeface="Calibri"/>
      </a:majorFont>
      <a:minorFont>
        <a:latin typeface="Helvetica"/>
        <a:ea typeface="Helvetica"/>
        <a:cs typeface="Helvetica"/>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upright="0">
        <a:spAutoFit/>
      </a:bodyPr>
      <a:lstStyle>
        <a:defPPr marL="0" marR="0" indent="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upright="0">
        <a:spAutoFit/>
      </a:bodyPr>
      <a:lstStyle>
        <a:defPPr marL="0" marR="0" indent="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