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 rtl="1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مراقبت پرستاری خانواده‌محور در ترانکوس آرتریوزوس: مرور روایتی بر چالش‌ها و پیامدهای بالینی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1038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6838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 </a:t>
            </a:r>
            <a:endParaRPr lang="en-US" sz="4000" b="1" dirty="0" smtClean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1. استادیار، گروه 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ایران</a:t>
            </a:r>
          </a:p>
          <a:p>
            <a:pPr algn="ctr" rtl="1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ایمیل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: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faridokht.yazdani@iau.ac.ir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ترانکوس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آرتریوزوس 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کامونیس</a:t>
            </a:r>
            <a:r>
              <a:rPr lang="en-US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(TAC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 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ناهنجاری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نادر قلبی مادرزادی با شیوع ۶ تا ۷ در هر ۱۰۰,۰۰۰ تولد زنده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بدون مداخله جراحی، بیش از ۸۰٪ نوزادان در سال اول زندگی فوت می‌کنند.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پیشرفت‌های اخیر در اکوکاردیوگرافی جنینی و جراحی ترمیمی نوزادی، بقای کوتاه‌مدت را به بیش از ۸۵٪ رسانده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چالش‌های بلندمدت باقی است: فشار خون ریوی، نارسایی قلبی، نیاز به بازجراحی.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مراقبت پرستاری خانواده‌محور می‌تواند پیامدهای بالینی و تاب‌آوری خانواده را ارتقا دهد.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TAC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یکی از پیچیده‌ترین ناهنجاری‌های قلبی مادرزادی با پیامدهای بالینی و روانی قابل‌توجه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مراقبت پرستاری خانواده‌محور، هم بقای بیمار و هم تاب‌آوری خانواده را ارتقا می‌دهد.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نیازمند آموزش تخصصی پرستاران و سیاست‌گذاری حمایتی سلامت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ادغام مدل‌های خانواده‌محور در پروتکل‌های ملی مراقبت از بیماران قلبی مادرزادی، راهبرد کلیدی برای کاهش بار روانی خانواده‌ها و ارتقای کیفیت زندگی است.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348550"/>
            <a:ext cx="9729118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Buckley 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JR, et al. Contemporary multicenter outcomes for truncus arteriosus. Ann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Thorac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Surg. 2023;115(1):144-50.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Guariento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A, et al. Long-term outcomes of truncus arteriosus repair. J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Thorac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Cardiovasc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Surg. 2022;163(1):224-36.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Griffiths 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L, et al. Caring for patients with congenital heart disease: nurses' educational needs. Br J Card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Nurs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2022;17(1):1-8.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7157" y="20502712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مداخلات خانواده‌محور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۷۰٪ والدین اضطراب اولیه بالایی را تجربه می‌کنند.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مداخلات خانواده‌محور، بار روانی والدین را تا ۴۰٪ کاهش می‌دهد.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بازتوانی خانواده‌محور، استقلال عملکردی را در ۶۰٪ بیماران ارتقا می‌دهد.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مطالعه: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(Narrative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Review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پایگاه‌های داده: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Google Scholar 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و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ScienceDirect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 زمانی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۲۰۱۵ تا ۲۰۲۵.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Truncus Arteriosus, Nursing Care, Family-Centered Care, Clinical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Outcomes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معیار انتخاب: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کیفیت روش‌شناسی، ارتباط بالینی و تمرکز بر مراقبت خانواده‌محور.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استخراج داده‌ها با تمرکز بر چالش‌ها، نوآوری‌ها و پیامدهای بالینی؛ سنتز مطالعات کیفی و کمی.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721742" y="11914693"/>
            <a:ext cx="98570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نقش پرستاران</a:t>
            </a:r>
          </a:p>
          <a:p>
            <a:pPr algn="r" rtl="1"/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پایش همودینامیک، مدیریت درد، آموزش والدین، حمایت روانی.</a:t>
            </a:r>
          </a:p>
          <a:p>
            <a:pPr marL="514350" indent="-514350" algn="r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514350" indent="-51435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شکاف آموزشی در ۶۵٪ پرستاران برای مدیریت عوارض نادر.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تشخیص و جراحی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تشخیص جنینی با اکوکاردیوگرافی، دقت بالایی دارد و امکان برنامه‌ریزی درمانی را فراهم می‌کند.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جراحی زودهنگام، بقای بیماران را افزایش می‌دهد.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وزن پایین نوزاد و نارسایی دریچه ترانکوس خطر مرگ را بالا می‌برد.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عوارض پس از جراحی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فشار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خون ریوی، آریتمی‌ها، ضعف عملکرد بطن راست.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اکسید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نیتریک استنشاقی و تهویه محافظتی، مرگ‌ومیر 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در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ICU 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را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کاهش می‌دهد.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نرخ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بازجراحی در ۵ سال نخست: حدود ۲۵٪.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28" y="4851754"/>
            <a:ext cx="2859135" cy="34097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2606" y="15488724"/>
            <a:ext cx="9558448" cy="477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</TotalTime>
  <Words>510</Words>
  <Application>Microsoft Office PowerPoint</Application>
  <PresentationFormat>Custom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Ya</cp:lastModifiedBy>
  <cp:revision>59</cp:revision>
  <dcterms:created xsi:type="dcterms:W3CDTF">2026-09-07T19:22:54Z</dcterms:created>
  <dcterms:modified xsi:type="dcterms:W3CDTF">2026-09-26T08:14:50Z</dcterms:modified>
</cp:coreProperties>
</file>