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5" d="100"/>
          <a:sy n="25" d="100"/>
        </p:scale>
        <p:origin x="78" y="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9/23/2026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fif"/><Relationship Id="rId3" Type="http://schemas.openxmlformats.org/officeDocument/2006/relationships/image" Target="../media/image2.png"/><Relationship Id="rId7" Type="http://schemas.openxmlformats.org/officeDocument/2006/relationships/image" Target="../media/image6.tiff"/><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f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008299" y="571982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Article Title</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5400" dirty="0">
                <a:solidFill>
                  <a:schemeClr val="accent1"/>
                </a:solidFill>
                <a:cs typeface="B Nazanin" panose="00000400000000000000" pitchFamily="2" charset="-78"/>
              </a:rPr>
              <a:t>Author’s</a:t>
            </a:r>
            <a:r>
              <a:rPr lang="fa-IR" sz="5400" dirty="0">
                <a:solidFill>
                  <a:schemeClr val="accent1"/>
                </a:solidFill>
                <a:cs typeface="B Nazanin" panose="00000400000000000000" pitchFamily="2" charset="-78"/>
              </a:rPr>
              <a:t> </a:t>
            </a:r>
            <a:r>
              <a:rPr lang="en-US" sz="5400" dirty="0">
                <a:solidFill>
                  <a:schemeClr val="accent1"/>
                </a:solidFill>
                <a:cs typeface="B Nazanin" panose="00000400000000000000" pitchFamily="2" charset="-78"/>
              </a:rPr>
              <a:t>photo</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2979277"/>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First Author (1), Second Author, Third Author</a:t>
            </a:r>
          </a:p>
          <a:p>
            <a:pPr marL="514350" indent="-514350" algn="ctr">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Researches are often under or on behalf of a university, an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organisation</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or academic/ research institutions. (Affiliation)</a:t>
            </a:r>
            <a:endParaRPr lang="fa-IR"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marL="514350" indent="-514350" algn="ctr">
              <a:buFont typeface="Arial" pitchFamily="34" charset="0"/>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Researches are often under or on behalf of a university, an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organisation</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or academic/ research institutions. (Affiliation)</a:t>
            </a:r>
          </a:p>
          <a:p>
            <a:pPr algn="ct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5509200"/>
          </a:xfrm>
          <a:prstGeom prst="rect">
            <a:avLst/>
          </a:prstGeom>
          <a:noFill/>
        </p:spPr>
        <p:txBody>
          <a:bodyPr wrap="square" rtlCol="0">
            <a:spAutoFit/>
          </a:bodyPr>
          <a:lstStyle>
            <a:defPPr>
              <a:defRPr kern="1200"/>
            </a:def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Text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2062103"/>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ea typeface="Times New Roman"/>
                <a:cs typeface="Times New Roman"/>
                <a:sym typeface="Times New Roman"/>
              </a:rPr>
              <a:t>Present two to three key findings. You can also add a brief explanation or narrative to these. </a:t>
            </a:r>
          </a:p>
          <a:p>
            <a:pPr algn="just"/>
            <a:r>
              <a:rPr lang="en-US" sz="3200" dirty="0">
                <a:solidFill>
                  <a:srgbClr val="000001"/>
                </a:solidFill>
                <a:latin typeface="Times New Roman"/>
                <a:ea typeface="Times New Roman"/>
                <a:cs typeface="Times New Roman"/>
                <a:sym typeface="Times New Roman"/>
              </a:rPr>
              <a:t>These findings can be actionable items that can lead to implementation, or further study.</a:t>
            </a:r>
          </a:p>
        </p:txBody>
      </p:sp>
      <p:sp>
        <p:nvSpPr>
          <p:cNvPr id="78" name="Text Box 6">
            <a:extLst>
              <a:ext uri="{FF2B5EF4-FFF2-40B4-BE49-F238E27FC236}">
                <a16:creationId xmlns:a16="http://schemas.microsoft.com/office/drawing/2014/main" id="{693B3914-76DF-4EA7-9573-9422E16BAD28}"/>
              </a:ext>
            </a:extLst>
          </p:cNvPr>
          <p:cNvSpPr txBox="1">
            <a:spLocks noChangeArrowheads="1"/>
          </p:cNvSpPr>
          <p:nvPr/>
        </p:nvSpPr>
        <p:spPr bwMode="auto">
          <a:xfrm>
            <a:off x="3744463" y="4200418"/>
            <a:ext cx="11212507" cy="4139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Low">
              <a:defRPr/>
            </a:pPr>
            <a:r>
              <a:rPr lang="en-US" sz="4400" b="1" dirty="0">
                <a:solidFill>
                  <a:srgbClr val="C00000"/>
                </a:solidFill>
                <a:latin typeface="Times New Roman" panose="02020603050405020304" pitchFamily="18" charset="0"/>
                <a:cs typeface="Times New Roman" panose="02020603050405020304" pitchFamily="18" charset="0"/>
              </a:rPr>
              <a:t>Some help:</a:t>
            </a:r>
          </a:p>
          <a:p>
            <a:pPr marL="685800" indent="-685800" algn="justLow">
              <a:buFont typeface="Arial" panose="020B0604020202020204" pitchFamily="34" charset="0"/>
              <a:buChar char="•"/>
              <a:defRPr/>
            </a:pPr>
            <a:r>
              <a:rPr lang="en-US" sz="3600" b="1" dirty="0">
                <a:solidFill>
                  <a:srgbClr val="00B050"/>
                </a:solidFill>
                <a:latin typeface="Times New Roman" panose="02020603050405020304" pitchFamily="18" charset="0"/>
                <a:cs typeface="Times New Roman" panose="02020603050405020304" pitchFamily="18" charset="0"/>
              </a:rPr>
              <a:t>Minimum and maximum text size: 32 to 36.</a:t>
            </a:r>
          </a:p>
          <a:p>
            <a:pPr marL="685800" indent="-685800" algn="justLow">
              <a:buFont typeface="Arial" panose="020B0604020202020204" pitchFamily="34" charset="0"/>
              <a:buChar char="•"/>
              <a:defRPr/>
            </a:pPr>
            <a:r>
              <a:rPr lang="en-US" sz="3600" b="1" dirty="0">
                <a:solidFill>
                  <a:srgbClr val="00B050"/>
                </a:solidFill>
                <a:latin typeface="Times New Roman" panose="02020603050405020304" pitchFamily="18" charset="0"/>
                <a:cs typeface="Times New Roman" panose="02020603050405020304" pitchFamily="18" charset="0"/>
              </a:rPr>
              <a:t>Please use the font shown in the poster for the headings.</a:t>
            </a:r>
          </a:p>
          <a:p>
            <a:pPr marL="685800" indent="-685800" algn="justLow">
              <a:buFont typeface="Arial" panose="020B0604020202020204" pitchFamily="34" charset="0"/>
              <a:buChar char="•"/>
              <a:defRPr/>
            </a:pPr>
            <a:r>
              <a:rPr lang="en-US" sz="3600" b="1" dirty="0">
                <a:latin typeface="Times New Roman" panose="02020603050405020304" pitchFamily="18" charset="0"/>
                <a:cs typeface="Times New Roman" panose="02020603050405020304" pitchFamily="18" charset="0"/>
              </a:rPr>
              <a:t>To give your poster a more professional look, try to use less text in each section and incorporate more images, charts, and colors instead.</a:t>
            </a:r>
            <a:endParaRPr lang="en-US" sz="3600" dirty="0">
              <a:solidFill>
                <a:srgbClr val="00B050"/>
              </a:solidFill>
              <a:latin typeface="Times New Roman" panose="02020603050405020304" pitchFamily="18" charset="0"/>
              <a:cs typeface="Times New Roman" panose="02020603050405020304" pitchFamily="18" charset="0"/>
            </a:endParaRPr>
          </a:p>
        </p:txBody>
      </p:sp>
      <p:sp>
        <p:nvSpPr>
          <p:cNvPr id="82" name="TextBox 33">
            <a:extLst>
              <a:ext uri="{FF2B5EF4-FFF2-40B4-BE49-F238E27FC236}">
                <a16:creationId xmlns:a16="http://schemas.microsoft.com/office/drawing/2014/main" id="{6AB3CE38-74F0-4C0F-A133-52B753FC00F4}"/>
              </a:ext>
            </a:extLst>
          </p:cNvPr>
          <p:cNvSpPr txBox="1"/>
          <p:nvPr/>
        </p:nvSpPr>
        <p:spPr>
          <a:xfrm>
            <a:off x="11506148" y="18846701"/>
            <a:ext cx="4125631" cy="1577355"/>
          </a:xfrm>
          <a:prstGeom prst="rect">
            <a:avLst/>
          </a:prstGeom>
        </p:spPr>
        <p:txBody>
          <a:bodyPr lIns="0" tIns="0" rIns="0" bIns="0" rtlCol="0" anchor="t">
            <a:spAutoFit/>
          </a:bodyPr>
          <a:lstStyle/>
          <a:p>
            <a:pPr algn="ctr">
              <a:lnSpc>
                <a:spcPts val="4200"/>
              </a:lnSpc>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Illustrations are also great aids to help your research poster.</a:t>
            </a:r>
          </a:p>
        </p:txBody>
      </p:sp>
      <p:sp>
        <p:nvSpPr>
          <p:cNvPr id="83" name="TextBox 34">
            <a:extLst>
              <a:ext uri="{FF2B5EF4-FFF2-40B4-BE49-F238E27FC236}">
                <a16:creationId xmlns:a16="http://schemas.microsoft.com/office/drawing/2014/main" id="{2105AE90-D3B6-42CF-B13B-BF501CA20CCB}"/>
              </a:ext>
            </a:extLst>
          </p:cNvPr>
          <p:cNvSpPr txBox="1"/>
          <p:nvPr/>
        </p:nvSpPr>
        <p:spPr>
          <a:xfrm>
            <a:off x="33775569" y="15716820"/>
            <a:ext cx="3278145" cy="1477328"/>
          </a:xfrm>
          <a:prstGeom prst="rect">
            <a:avLst/>
          </a:prstGeom>
        </p:spPr>
        <p:txBody>
          <a:bodyPr wrap="square" lIns="0" tIns="0" rIns="0" bIns="0" rtlCol="0" anchor="t">
            <a:spAutoFit/>
          </a:bodyPr>
          <a:lstStyle/>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Use graphs to show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visualizsation</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of your data's analysis.</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3340599" y="19669478"/>
            <a:ext cx="9729118" cy="984885"/>
          </a:xfrm>
          <a:prstGeom prst="rect">
            <a:avLst/>
          </a:prstGeom>
        </p:spPr>
        <p:txBody>
          <a:bodyPr wrap="square" lIns="0" tIns="0" rIns="0" bIns="0" rtlCol="0" anchor="t">
            <a:spAutoFit/>
          </a:bodyPr>
          <a:lstStyle/>
          <a:p>
            <a:pPr algn="l"/>
            <a:r>
              <a:rPr lang="en-US" sz="3200" dirty="0">
                <a:solidFill>
                  <a:srgbClr val="000001"/>
                </a:solidFill>
                <a:latin typeface="Times New Roman"/>
                <a:ea typeface="Times New Roman"/>
                <a:cs typeface="Times New Roman"/>
                <a:sym typeface="Times New Roman"/>
              </a:rPr>
              <a:t>References can take up a lot of space, so cite only the key references used in the study.</a:t>
            </a:r>
            <a:r>
              <a:rPr lang="fa-IR" sz="3200" dirty="0">
                <a:solidFill>
                  <a:srgbClr val="000001"/>
                </a:solidFill>
                <a:latin typeface="Times New Roman"/>
                <a:ea typeface="Times New Roman"/>
                <a:cs typeface="Times New Roman"/>
                <a:sym typeface="Times New Roman"/>
              </a:rPr>
              <a:t> ) </a:t>
            </a:r>
            <a:r>
              <a:rPr lang="en-US" sz="3200" dirty="0">
                <a:solidFill>
                  <a:srgbClr val="000001"/>
                </a:solidFill>
                <a:latin typeface="Times New Roman"/>
                <a:ea typeface="Times New Roman"/>
                <a:cs typeface="Times New Roman"/>
                <a:sym typeface="Times New Roman"/>
              </a:rPr>
              <a:t>Up to 3 references.)</a:t>
            </a: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11221983" y="20822594"/>
            <a:ext cx="10058400" cy="2600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Text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endParaRPr lang="en-US" sz="3200" dirty="0">
              <a:solidFill>
                <a:srgbClr val="000001"/>
              </a:solidFill>
              <a:latin typeface="Times New Roman"/>
              <a:cs typeface="Times New Roman"/>
            </a:endParaRPr>
          </a:p>
        </p:txBody>
      </p:sp>
      <p:sp>
        <p:nvSpPr>
          <p:cNvPr id="88" name="Text Box 6">
            <a:extLst>
              <a:ext uri="{FF2B5EF4-FFF2-40B4-BE49-F238E27FC236}">
                <a16:creationId xmlns:a16="http://schemas.microsoft.com/office/drawing/2014/main" id="{44BFE7F8-789D-45EE-A81D-BE072485E37E}"/>
              </a:ext>
            </a:extLst>
          </p:cNvPr>
          <p:cNvSpPr txBox="1">
            <a:spLocks noChangeArrowheads="1"/>
          </p:cNvSpPr>
          <p:nvPr/>
        </p:nvSpPr>
        <p:spPr bwMode="auto">
          <a:xfrm>
            <a:off x="22487425" y="20822594"/>
            <a:ext cx="10058400" cy="2600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Text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 </a:t>
            </a:r>
            <a:r>
              <a:rPr lang="en-US" sz="3200" dirty="0" err="1">
                <a:latin typeface="Times New Roman" panose="02020603050405020304" pitchFamily="18" charset="0"/>
                <a:ea typeface="Open Sans" panose="020B0606030504020204" pitchFamily="34" charset="0"/>
                <a:cs typeface="Times New Roman" panose="02020603050405020304" pitchFamily="18" charset="0"/>
              </a:rPr>
              <a:t>Text</a:t>
            </a:r>
            <a:r>
              <a:rPr lang="en-US" sz="3200" dirty="0">
                <a:latin typeface="Times New Roman" panose="02020603050405020304" pitchFamily="18" charset="0"/>
                <a:ea typeface="Open Sans" panose="020B0606030504020204" pitchFamily="34" charset="0"/>
                <a:cs typeface="Times New Roman" panose="02020603050405020304" pitchFamily="18" charset="0"/>
              </a:rPr>
              <a:t>.</a:t>
            </a:r>
            <a:endParaRPr lang="en-US" sz="3200" dirty="0">
              <a:solidFill>
                <a:srgbClr val="000001"/>
              </a:solidFill>
              <a:latin typeface="Times New Roman"/>
              <a:cs typeface="Times New Roman"/>
            </a:endParaRPr>
          </a:p>
        </p:txBody>
      </p:sp>
      <p:sp>
        <p:nvSpPr>
          <p:cNvPr id="90" name="TextBox 33">
            <a:extLst>
              <a:ext uri="{FF2B5EF4-FFF2-40B4-BE49-F238E27FC236}">
                <a16:creationId xmlns:a16="http://schemas.microsoft.com/office/drawing/2014/main" id="{BE9FA710-7291-447F-A2BE-320A81CA8269}"/>
              </a:ext>
            </a:extLst>
          </p:cNvPr>
          <p:cNvSpPr txBox="1"/>
          <p:nvPr/>
        </p:nvSpPr>
        <p:spPr>
          <a:xfrm>
            <a:off x="36509748" y="9325402"/>
            <a:ext cx="5359399" cy="500137"/>
          </a:xfrm>
          <a:prstGeom prst="rect">
            <a:avLst/>
          </a:prstGeom>
        </p:spPr>
        <p:txBody>
          <a:bodyPr wrap="square" lIns="0" tIns="0" rIns="0" bIns="0" rtlCol="0" anchor="t">
            <a:spAutoFit/>
          </a:bodyPr>
          <a:lstStyle/>
          <a:p>
            <a:pPr>
              <a:lnSpc>
                <a:spcPts val="4200"/>
              </a:lnSpc>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Graphical Abstract</a:t>
            </a:r>
            <a:r>
              <a:rPr lang="fa-IR" sz="3200" dirty="0">
                <a:solidFill>
                  <a:srgbClr val="000001"/>
                </a:solidFill>
                <a:latin typeface="Times New Roman" panose="02020603050405020304" pitchFamily="18" charset="0"/>
                <a:ea typeface="Open Sauce"/>
                <a:cs typeface="Times New Roman" panose="02020603050405020304" pitchFamily="18" charset="0"/>
                <a:sym typeface="Open Sauce"/>
              </a:rPr>
              <a:t>  </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if available</a:t>
            </a:r>
            <a:r>
              <a:rPr lang="fa-IR" sz="3200" dirty="0">
                <a:solidFill>
                  <a:srgbClr val="000001"/>
                </a:solidFill>
                <a:latin typeface="Times New Roman" panose="02020603050405020304" pitchFamily="18" charset="0"/>
                <a:ea typeface="Open Sauce"/>
                <a:cs typeface="Times New Roman" panose="02020603050405020304" pitchFamily="18" charset="0"/>
                <a:sym typeface="Open Sauce"/>
              </a:rPr>
              <a:t> </a:t>
            </a: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p:txBody>
      </p:sp>
      <p:pic>
        <p:nvPicPr>
          <p:cNvPr id="91" name="Picture 90">
            <a:extLst>
              <a:ext uri="{FF2B5EF4-FFF2-40B4-BE49-F238E27FC236}">
                <a16:creationId xmlns:a16="http://schemas.microsoft.com/office/drawing/2014/main" id="{3C61FEC5-2F30-4468-AF11-34D87CFAA5D4}"/>
              </a:ext>
            </a:extLst>
          </p:cNvPr>
          <p:cNvPicPr>
            <a:picLocks noChangeAspect="1"/>
          </p:cNvPicPr>
          <p:nvPr/>
        </p:nvPicPr>
        <p:blipFill>
          <a:blip r:embed="rId3"/>
          <a:stretch>
            <a:fillRect/>
          </a:stretch>
        </p:blipFill>
        <p:spPr>
          <a:xfrm>
            <a:off x="1821901" y="20725659"/>
            <a:ext cx="6794412" cy="3427949"/>
          </a:xfrm>
          <a:prstGeom prst="rect">
            <a:avLst/>
          </a:prstGeom>
        </p:spPr>
      </p:pic>
      <p:pic>
        <p:nvPicPr>
          <p:cNvPr id="92" name="Picture 91" descr="A picture containing qr code&#10;&#10;Description automatically generated">
            <a:extLst>
              <a:ext uri="{FF2B5EF4-FFF2-40B4-BE49-F238E27FC236}">
                <a16:creationId xmlns:a16="http://schemas.microsoft.com/office/drawing/2014/main" id="{EB8D8AD6-14CB-41F3-B1B8-DFD5800B5E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55066" y="14721828"/>
            <a:ext cx="4588389" cy="2486744"/>
          </a:xfrm>
          <a:prstGeom prst="rect">
            <a:avLst/>
          </a:prstGeom>
        </p:spPr>
      </p:pic>
      <p:pic>
        <p:nvPicPr>
          <p:cNvPr id="94" name="Picture 93" descr="COL2 300">
            <a:extLst>
              <a:ext uri="{FF2B5EF4-FFF2-40B4-BE49-F238E27FC236}">
                <a16:creationId xmlns:a16="http://schemas.microsoft.com/office/drawing/2014/main" id="{B71A11B7-B7DC-4855-99EB-2291C9AF030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630148" y="15069756"/>
            <a:ext cx="7892590" cy="265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Picture 3" descr="COLX 300">
            <a:extLst>
              <a:ext uri="{FF2B5EF4-FFF2-40B4-BE49-F238E27FC236}">
                <a16:creationId xmlns:a16="http://schemas.microsoft.com/office/drawing/2014/main" id="{5F89B4C2-4B04-42F9-97A1-93C2F3F3027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718660" y="17566541"/>
            <a:ext cx="7595931"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4509BF5F-A123-4828-A391-618FE915990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36750565" y="5652185"/>
            <a:ext cx="4511284" cy="3491089"/>
          </a:xfrm>
          <a:prstGeom prst="rect">
            <a:avLst/>
          </a:prstGeom>
        </p:spPr>
      </p:pic>
      <p:pic>
        <p:nvPicPr>
          <p:cNvPr id="5" name="Picture 4">
            <a:extLst>
              <a:ext uri="{FF2B5EF4-FFF2-40B4-BE49-F238E27FC236}">
                <a16:creationId xmlns:a16="http://schemas.microsoft.com/office/drawing/2014/main" id="{B63ACF0F-1920-4A6F-98C4-DA7C14FE7CD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221983" y="13982236"/>
            <a:ext cx="5991225" cy="4648200"/>
          </a:xfrm>
          <a:prstGeom prst="rect">
            <a:avLst/>
          </a:prstGeom>
        </p:spPr>
      </p:pic>
      <p:pic>
        <p:nvPicPr>
          <p:cNvPr id="7" name="Picture 6">
            <a:extLst>
              <a:ext uri="{FF2B5EF4-FFF2-40B4-BE49-F238E27FC236}">
                <a16:creationId xmlns:a16="http://schemas.microsoft.com/office/drawing/2014/main" id="{030944CD-76D4-45AC-80FD-AD5450E18FF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301721" y="13982236"/>
            <a:ext cx="4644802" cy="4527806"/>
          </a:xfrm>
          <a:prstGeom prst="rect">
            <a:avLst/>
          </a:prstGeom>
        </p:spPr>
      </p:pic>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2108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solidFill>
                  <a:srgbClr val="000001"/>
                </a:solidFill>
                <a:latin typeface="Times New Roman"/>
                <a:ea typeface="Times New Roman"/>
                <a:cs typeface="Times New Roman"/>
                <a:sym typeface="Times New Roman"/>
              </a:rPr>
              <a:t>Describe how you've conducted your research. What is the strategy of the team? What methods and materials were used? Were there any special technology applied? </a:t>
            </a:r>
            <a:r>
              <a:rPr lang="en-US" sz="3200" dirty="0">
                <a:solidFill>
                  <a:srgbClr val="000001"/>
                </a:solidFill>
                <a:latin typeface="Times New Roman"/>
                <a:cs typeface="Times New Roman"/>
              </a:rPr>
              <a:t>Add your information, graphs and images to this section.</a:t>
            </a:r>
          </a:p>
        </p:txBody>
      </p:sp>
      <p:sp>
        <p:nvSpPr>
          <p:cNvPr id="98" name="TextBox 97">
            <a:extLst>
              <a:ext uri="{FF2B5EF4-FFF2-40B4-BE49-F238E27FC236}">
                <a16:creationId xmlns:a16="http://schemas.microsoft.com/office/drawing/2014/main" id="{16CE5E7F-6469-44C6-AA51-B785B103A619}"/>
              </a:ext>
            </a:extLst>
          </p:cNvPr>
          <p:cNvSpPr txBox="1"/>
          <p:nvPr/>
        </p:nvSpPr>
        <p:spPr>
          <a:xfrm>
            <a:off x="11721742" y="11914693"/>
            <a:ext cx="9857035" cy="584775"/>
          </a:xfrm>
          <a:prstGeom prst="rect">
            <a:avLst/>
          </a:prstGeom>
          <a:noFill/>
        </p:spPr>
        <p:txBody>
          <a:bodyPr wrap="square" rtlCol="0">
            <a:spAutoFit/>
          </a:bodyPr>
          <a:lstStyle>
            <a:defPPr>
              <a:defRPr kern="1200"/>
            </a:defPPr>
          </a:lstStyle>
          <a:p>
            <a:r>
              <a:rPr lang="en-US" sz="3200" dirty="0">
                <a:latin typeface="Times New Roman" panose="02020603050405020304" pitchFamily="18" charset="0"/>
                <a:ea typeface="Open Sans" panose="020B0606030504020204" pitchFamily="34" charset="0"/>
                <a:cs typeface="Times New Roman" panose="02020603050405020304" pitchFamily="18" charset="0"/>
              </a:rPr>
              <a:t>Add your information, graphs and images to this section.</a:t>
            </a: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334550" y="11570410"/>
            <a:ext cx="10058400"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200" dirty="0">
                <a:solidFill>
                  <a:srgbClr val="000001"/>
                </a:solidFill>
                <a:latin typeface="Times New Roman"/>
                <a:ea typeface="Times New Roman"/>
                <a:cs typeface="Times New Roman"/>
                <a:sym typeface="Times New Roman"/>
              </a:rPr>
              <a:t>This section is one of the longest parts as it builds on the information that supports the objective and thesis. You can trim down the analysis to the most important parts. Include key graphs, tables, images, ... that show a visual analysis of the data. </a:t>
            </a:r>
            <a:r>
              <a:rPr lang="en-US" sz="3200" dirty="0">
                <a:solidFill>
                  <a:srgbClr val="000001"/>
                </a:solidFill>
                <a:latin typeface="Times New Roman"/>
                <a:cs typeface="Times New Roman"/>
              </a:rPr>
              <a:t>Add your information, graphs and images to this section.</a:t>
            </a:r>
          </a:p>
        </p:txBody>
      </p:sp>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192</TotalTime>
  <Words>559</Words>
  <Application>Microsoft Office PowerPoint</Application>
  <PresentationFormat>Custom</PresentationFormat>
  <Paragraphs>28</Paragraphs>
  <Slides>1</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vt:i4>
      </vt:variant>
    </vt:vector>
  </HeadingPairs>
  <TitlesOfParts>
    <vt:vector size="13" baseType="lpstr">
      <vt:lpstr>Arial</vt:lpstr>
      <vt:lpstr>B Nazanin</vt:lpstr>
      <vt:lpstr>Calibri</vt:lpstr>
      <vt:lpstr>Calibri Light</vt:lpstr>
      <vt:lpstr>inherit</vt:lpstr>
      <vt:lpstr>Libre Baskerville</vt:lpstr>
      <vt:lpstr>Open Sans</vt:lpstr>
      <vt:lpstr>Open Sauce</vt:lpstr>
      <vt:lpstr>Open Sauce Bold</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my-pc</cp:lastModifiedBy>
  <cp:revision>26</cp:revision>
  <dcterms:created xsi:type="dcterms:W3CDTF">2026-09-07T19:22:54Z</dcterms:created>
  <dcterms:modified xsi:type="dcterms:W3CDTF">2026-09-23T08:21:59Z</dcterms:modified>
</cp:coreProperties>
</file>