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1" r:id="rId7"/>
    <p:sldId id="267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9FE5C-5683-4C7C-8E73-2B1C358F88D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44709-AED6-4EE4-B393-DAF1AAC74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37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3ACB-BCA5-D6E3-0B0F-5DFDC8A73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9880F-1DCB-B51A-A338-E1E82D3FE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8B447-DA51-D584-912F-2A4D19A6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762DD-1B03-1436-85EF-E2202EAA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37B30-A173-01E3-7436-C0F1440B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6F97-2155-8D70-4F0D-8670B0AA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80A89-C3C2-967E-E237-AB71DFD32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C4620-C101-C294-78F1-91E19DBB9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87F4A-005E-1699-7DB4-DB76F9F97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EB1D2-3D43-10E5-9DF4-2459EE1AC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0C042-182D-E517-1B80-D9C54DA44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C5199-C106-E335-B01D-990B73060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5081F-4D3E-A9F1-B79E-22F3482D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0E684-55D7-C085-6D2E-24649461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C7576-3948-4B43-51B1-4A8A1971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0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3B8E-8FE7-070F-D5F3-DD1122ECE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DDFB7-2F0A-98DC-3A9B-E703FCC69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A3E398-BF8D-2196-E4D7-DFAFED237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66B66-9149-771D-759D-1115FB9B9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678A0-AB2E-53C1-272C-AB413AC4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A8B83-93EF-E408-2F6F-E827AFA2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3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8FE1-56C4-19BC-103A-2A6A883C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01A1C-7198-0613-8ECD-53E1C2EB9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D0873-5901-6695-247B-A905AE20E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64CC9-795B-14F8-35E1-8D0448EF1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F016B-77BA-B54C-3852-7673C0987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146574-A16C-EF12-D766-7E583C57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A66C7-BF98-4EEB-D015-B8D860A81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068230-F059-131F-AF0C-DC873234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1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AD53-72A5-AB70-8FE8-A7E5D446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D4693-C439-380E-AE63-832228EED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38FCF1-BC59-FE32-B1D4-1E0AB0631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06089-4332-9C75-AE95-EB6F47A7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1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81DD8-7134-920A-30D7-D6B2BFC91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BC7F2-5373-87C0-796F-C716E691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20E63-45F1-2073-D6B0-CC6DADDE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3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879F-E273-DA02-A04E-D6AAF981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7F10A-0CF5-7693-E98C-C7A08BEA5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29AEF-A170-BCCD-D3A8-F73BFCE3E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F8D05-6745-BE40-A9A2-352EF648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56FA8-AA65-FE1E-965A-084956BB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F7FC2-9E66-81AB-C355-2FFFD431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7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8B2EA-E082-3157-3C7B-D1DDFE818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A5A661-7E39-4BBB-F471-379100829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FA637-0057-CED1-ED29-4719A0F6F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FE646-1F71-4953-080E-E878E1A2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697EB-9C2D-9FEE-6B23-B8D12687B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A1B08-F82A-D158-B105-68273542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2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04C41-FD38-AEBB-8C42-9513E41C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9D578-582B-55E7-38CF-A32C2AC29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2731D-7EB3-D312-58C1-ECA316C48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372EF-C7AF-D8BD-0335-BE6550CB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899D-6ACC-01C4-8715-3BEE29E0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4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4997C7-D049-6C7A-10A5-FF63896CA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EE98B-7246-5876-B8A7-AF9CE3A04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3DC5D-8666-917E-12FA-B4E57E373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6DDDE-9DE8-1B67-E2ED-BD6585292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0781C-10C2-3018-C7F8-92592C0C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95FBA9-7051-103C-95F4-59DDAC103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A3E6F-CBCD-90A1-C45C-47E6BC5E8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FD9DE-C618-A205-2111-1CE403978F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69D39-6291-4082-8044-6A4AD519161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73CDD-465F-1D63-D2D8-F0E977F27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BE736-9D4F-2965-9396-EA4082481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40726-0689-4701-9B93-C68731A6F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4BDD6-E169-2B34-FE97-ABD0A0138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3639" y="386382"/>
            <a:ext cx="9144000" cy="1375510"/>
          </a:xfrm>
        </p:spPr>
        <p:txBody>
          <a:bodyPr>
            <a:normAutofit fontScale="90000"/>
          </a:bodyPr>
          <a:lstStyle/>
          <a:p>
            <a:pPr rtl="1"/>
            <a:r>
              <a:rPr lang="fa-IR" sz="4800" dirty="0" smtClean="0">
                <a:solidFill>
                  <a:schemeClr val="bg1"/>
                </a:solidFill>
                <a:cs typeface="B Titr" panose="00000700000000000000" pitchFamily="2" charset="-78"/>
              </a:rPr>
              <a:t>عنوان</a:t>
            </a:r>
            <a:r>
              <a:rPr lang="en-US" sz="4800" dirty="0" smtClean="0">
                <a:solidFill>
                  <a:schemeClr val="bg1"/>
                </a:solidFill>
                <a:cs typeface="B Titr" panose="00000700000000000000" pitchFamily="2" charset="-78"/>
              </a:rPr>
              <a:t/>
            </a:r>
            <a:br>
              <a:rPr lang="en-US" sz="4800" dirty="0" smtClean="0">
                <a:solidFill>
                  <a:schemeClr val="bg1"/>
                </a:solidFill>
                <a:cs typeface="B Titr" panose="00000700000000000000" pitchFamily="2" charset="-78"/>
              </a:rPr>
            </a:b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FD2FDF-D5C3-7770-D9AF-DC3137D51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639" y="2497873"/>
            <a:ext cx="9144000" cy="1655762"/>
          </a:xfrm>
        </p:spPr>
        <p:txBody>
          <a:bodyPr>
            <a:normAutofit fontScale="77500" lnSpcReduction="20000"/>
          </a:bodyPr>
          <a:lstStyle/>
          <a:p>
            <a:pPr rtl="1"/>
            <a:r>
              <a:rPr lang="fa-IR" sz="2600" dirty="0" smtClean="0">
                <a:solidFill>
                  <a:schemeClr val="bg1"/>
                </a:solidFill>
                <a:cs typeface="B Titr" panose="00000700000000000000" pitchFamily="2" charset="-78"/>
              </a:rPr>
              <a:t>نویسندگان</a:t>
            </a:r>
            <a:endParaRPr lang="en-US" sz="2600" dirty="0" smtClean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rtl="1"/>
            <a:r>
              <a:rPr lang="en-US" sz="2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en-US" sz="2600" dirty="0" smtClean="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endParaRPr lang="fa-IR" sz="2600" dirty="0" smtClean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rtl="1"/>
            <a:endParaRPr lang="fa-IR" dirty="0" smtClean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rtl="1"/>
            <a:r>
              <a:rPr lang="fa-IR" sz="2300" dirty="0" smtClean="0">
                <a:solidFill>
                  <a:schemeClr val="bg1"/>
                </a:solidFill>
                <a:cs typeface="B Titr" panose="00000700000000000000" pitchFamily="2" charset="-78"/>
              </a:rPr>
              <a:t>وابستگی سازمانی</a:t>
            </a:r>
            <a:endParaRPr lang="en-US" sz="2300" dirty="0" smtClean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rtl="1"/>
            <a:r>
              <a:rPr lang="en-US" sz="2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affiliations</a:t>
            </a:r>
            <a:endParaRPr lang="fa-IR" sz="23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1"/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3571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805" y="289932"/>
            <a:ext cx="11318488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800" dirty="0" smtClean="0">
                <a:solidFill>
                  <a:schemeClr val="accent1"/>
                </a:solidFill>
                <a:cs typeface="B Titr" panose="00000700000000000000" pitchFamily="2" charset="-78"/>
              </a:rPr>
              <a:t>مقدمه</a:t>
            </a:r>
            <a:endParaRPr lang="en-US" sz="2800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ctr" rtl="1"/>
            <a:r>
              <a:rPr lang="en-US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(introduction)</a:t>
            </a:r>
            <a:endParaRPr lang="fa-IR" sz="28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cs typeface="B Nazanin" panose="00000400000000000000" pitchFamily="2" charset="-78"/>
              </a:rPr>
              <a:t>نگارش متن با فونت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Bold</a:t>
            </a:r>
            <a:r>
              <a:rPr lang="fa-IR" sz="2400" b="1" dirty="0" smtClean="0">
                <a:solidFill>
                  <a:schemeClr val="accent2"/>
                </a:solidFill>
                <a:cs typeface="B Nazanin" panose="00000400000000000000" pitchFamily="2" charset="-78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B </a:t>
            </a:r>
            <a:r>
              <a:rPr lang="en-US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Nazanin</a:t>
            </a:r>
            <a:r>
              <a:rPr 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24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فاصله خطوط 1.5</a:t>
            </a:r>
          </a:p>
          <a:p>
            <a:pPr algn="r" rtl="1">
              <a:lnSpc>
                <a:spcPct val="150000"/>
              </a:lnSpc>
            </a:pPr>
            <a:r>
              <a:rPr lang="fa-I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در هر اسلاید 5 تا 6 سطر نوشته شود</a:t>
            </a: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 smtClean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fa-IR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r"/>
            <a:endParaRPr lang="en-US" dirty="0">
              <a:solidFill>
                <a:schemeClr val="accent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628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039" y="323386"/>
            <a:ext cx="1092819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800" dirty="0">
                <a:solidFill>
                  <a:schemeClr val="accent1"/>
                </a:solidFill>
                <a:cs typeface="B Titr" panose="00000700000000000000" pitchFamily="2" charset="-78"/>
              </a:rPr>
              <a:t>مقدمه</a:t>
            </a:r>
            <a:endParaRPr lang="en-US" sz="2800" dirty="0">
              <a:solidFill>
                <a:schemeClr val="accent1"/>
              </a:solidFill>
              <a:cs typeface="B Titr" panose="00000700000000000000" pitchFamily="2" charset="-78"/>
            </a:endParaRPr>
          </a:p>
          <a:p>
            <a:pPr algn="ctr" rtl="1"/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(introduction)</a:t>
            </a:r>
            <a:endParaRPr lang="fa-IR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653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190" y="490654"/>
            <a:ext cx="1056020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روش کار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Methode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rPr>
              <a:t>)</a:t>
            </a: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964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190" y="490654"/>
            <a:ext cx="1056020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روش کار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5683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586" y="345688"/>
            <a:ext cx="1087243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یافته ها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(Findings)</a:t>
            </a: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203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586" y="345688"/>
            <a:ext cx="1087243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یافته ها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(Findings)</a:t>
            </a: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4112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737" y="334537"/>
            <a:ext cx="109616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بحث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(Discussion)</a:t>
            </a:r>
            <a:endParaRPr kumimoji="0" lang="fa-IR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150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7492" y="245328"/>
            <a:ext cx="1056020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نتیجه گیری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(conclusion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553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5981" y="289932"/>
            <a:ext cx="1056020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منابع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(References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)</a:t>
            </a: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224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61</Words>
  <Application>Microsoft Office PowerPoint</Application>
  <PresentationFormat>Widescreen</PresentationFormat>
  <Paragraphs>164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 Nazanin</vt:lpstr>
      <vt:lpstr>B Titr</vt:lpstr>
      <vt:lpstr>Calibri</vt:lpstr>
      <vt:lpstr>Calibri Light</vt:lpstr>
      <vt:lpstr>Times New Roman</vt:lpstr>
      <vt:lpstr>Office Theme</vt:lpstr>
      <vt:lpstr>عنوان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</dc:title>
  <dc:creator>Amir sh</dc:creator>
  <cp:lastModifiedBy>my-pc</cp:lastModifiedBy>
  <cp:revision>11</cp:revision>
  <dcterms:created xsi:type="dcterms:W3CDTF">2026-09-10T10:05:11Z</dcterms:created>
  <dcterms:modified xsi:type="dcterms:W3CDTF">2026-09-23T09:09:12Z</dcterms:modified>
</cp:coreProperties>
</file>