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624" y="-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1037" y="4994781"/>
            <a:ext cx="3199121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latin typeface="Times New Roman" panose="02020603050405020304" pitchFamily="18" charset="0"/>
                <a:cs typeface="B Zar" panose="00000400000000000000" pitchFamily="2" charset="-78"/>
              </a:rPr>
              <a:t>ارتقای عمل پرستاری در شناسایی و مدیریت روان‌درمانی تنهایی اجتماعی در سالمندان: مرور روایتی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0525" y="4708930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</a:t>
            </a:r>
            <a:r>
              <a:rPr lang="en-US" sz="4800" smtClean="0">
                <a:solidFill>
                  <a:schemeClr val="tx1"/>
                </a:solidFill>
                <a:cs typeface="B Nazanin" panose="00000400000000000000" pitchFamily="2" charset="-78"/>
              </a:rPr>
              <a:t>: </a:t>
            </a:r>
            <a:r>
              <a:rPr lang="en-US" sz="4800" smtClean="0">
                <a:solidFill>
                  <a:schemeClr val="tx1"/>
                </a:solidFill>
                <a:cs typeface="B Nazanin" panose="00000400000000000000" pitchFamily="2" charset="-78"/>
              </a:rPr>
              <a:t>1082 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135421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فائزه جهانگیری¹، نگین چاوشی¹،، </a:t>
            </a:r>
            <a:r>
              <a:rPr lang="fa-IR" sz="4000" b="1" u="sng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فریدخت </a:t>
            </a:r>
            <a:r>
              <a:rPr lang="fa-IR" sz="4000" b="1" u="sng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یزدانی¹</a:t>
            </a:r>
          </a:p>
          <a:p>
            <a:pPr algn="ctr"/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1. گروه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پرستاری،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ایران؛ مرکز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تحقیقات توسعه علوم پرستاری و مامایی،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1154881"/>
            <a:ext cx="96012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تنهایی اجتماعی در سالمندان یکی از مهم‌ترین چالش‌های سلامت عمومی و تعیین‌کننده‌های اجتماعی سلامت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حدود یک‌سوم سالمندان جهان درجاتی از تنهایی را تجربه می‌کنند </a:t>
            </a:r>
            <a:r>
              <a:rPr lang="en-US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(WHO)</a:t>
            </a:r>
            <a:r>
              <a:rPr lang="fa-IR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پیامدها: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افسردگی، افت شناختی، بیماری‌های قلبی–عروقی و مرگ‌ومیر زودرس </a:t>
            </a:r>
            <a:r>
              <a:rPr lang="en-US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(NASEM)</a:t>
            </a:r>
            <a:r>
              <a:rPr lang="fa-IR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همه‌گیری </a:t>
            </a:r>
            <a:r>
              <a:rPr lang="en-US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COVID-19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این مشکل را تشدید کرد.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شکاف: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نقش اختصاصی پرستاران در غربالگری، ارتباط درمانی و پیگیری یکپارچه کمتر بررسی شده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ادغام غربالگری ساختاریافته و مداخلات روان‌اجتماعی مبتنی بر شواهد در مراقبت پرستاری.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پرستاران نقش محوری در شناسایی زودهنگام و مدیریت تنهایی دارند.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b="1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توصیه: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آموزش تخصصی پرستاران و مدل‌های مراقبتی ترکیبی انسان–فناوری.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ضرورت حفظ اصول اخلاقی و عدالت دیجیتال در به‌کارگیری فناوری.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Luan 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T, et al. Effectiveness of CBT on loneliness among older adults: systematic review and meta-analysis. Arch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Gerontol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Geriatr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2025:106053.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Hoang P, et al. Interventions associated with reduced loneliness and social isolation in older adults. JAMA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Netw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Open. 2022;5(10):e2236676.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Ren J, et al. Effectiveness of digital health interventions in reducing loneliness among older adults. Age Ageing. 2026;55(5):afag122.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21858" y="13763566"/>
            <a:ext cx="10058400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6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۴. نقش پرستاران</a:t>
            </a:r>
          </a:p>
          <a:p>
            <a:pPr algn="just" rtl="1"/>
            <a:r>
              <a:rPr lang="fa-IR" sz="36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غربالگری، ارتباط درمانی، آموزش مهارت‌های مقابله‌ای، ارجاع و هماهنگی خدمات چندرشته‌ای.</a:t>
            </a:r>
            <a:endParaRPr lang="fa-IR" sz="36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346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نوع مطالعه: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مرور روایتی 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(SANRA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) 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با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مستندسازی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PRISMA 2020.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پایگاه‌ها: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PubMed، Scopus، Web of Science، CINAHL، Google 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Scholar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بازه: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۲۰۱۹ تا مارس ۲۰۲۶ (تمرکز اصلی ۲۰۲۰–۲۰۲۶).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غربالگری: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۱۵۶ رکورد </a:t>
            </a:r>
            <a:r>
              <a:rPr lang="fa-IR" sz="2400" dirty="0" smtClean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حذف ۳۸ تکراری </a:t>
            </a:r>
            <a:r>
              <a:rPr lang="fa-IR" sz="2400" dirty="0" smtClean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۱۱۸ غربالگری </a:t>
            </a:r>
            <a:r>
              <a:rPr lang="fa-IR" sz="2400" dirty="0" smtClean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۲۷ مطالعه وارد سنتز نهایی.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تحلیل: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سه محور — شناسایی/غربالگری، مداخلات روان‌درمانی، سلامت دیجیتال و نقش پرستاری.</a:t>
            </a: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539320" y="11571714"/>
            <a:ext cx="100394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fa-IR" sz="3200" b="1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۳. سلامت دیجیتال</a:t>
            </a:r>
          </a:p>
          <a:p>
            <a:pPr algn="r" rtl="1"/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برنامه‌های آنلاین، پلتفرم‌های ارتباطی و چت‌بات‌ها؛ مکمل ارتباط انسانی، نه جایگزین آن.</a:t>
            </a:r>
            <a:endParaRPr lang="en-US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۱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 </a:t>
            </a:r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غربالگری و شناسایی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ابزارهای استاندارد </a:t>
            </a:r>
            <a:r>
              <a:rPr lang="en-US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UCLA </a:t>
            </a:r>
            <a:r>
              <a:rPr lang="fa-IR" sz="32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و </a:t>
            </a:r>
            <a:r>
              <a:rPr lang="en-US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De Jong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Gierveld</a:t>
            </a:r>
            <a:r>
              <a:rPr lang="en-US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32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برای 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تنهایی اجتماعی و هیجانی؛ آموزش پرستاران برای تشخیص موارد پنهان.</a:t>
            </a:r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5460" y="13756592"/>
            <a:ext cx="10058400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۲. مداخلات روان‌درمانی</a:t>
            </a:r>
          </a:p>
          <a:p>
            <a:pPr algn="just" rtl="1"/>
            <a:r>
              <a:rPr lang="en-US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CBT، 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برنامه‌های گروهی حمایتی، مداخلات مبتنی بر معنا و رویکردهای چندجزئی؛ بیشترین اثربخشی در مداخلات چندبعدی.</a:t>
            </a:r>
          </a:p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0133" y="16186251"/>
            <a:ext cx="12710653" cy="761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</TotalTime>
  <Words>429</Words>
  <Application>Microsoft Office PowerPoint</Application>
  <PresentationFormat>Custom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Sans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Ya</cp:lastModifiedBy>
  <cp:revision>72</cp:revision>
  <dcterms:created xsi:type="dcterms:W3CDTF">2026-09-07T19:22:54Z</dcterms:created>
  <dcterms:modified xsi:type="dcterms:W3CDTF">2026-09-28T03:54:40Z</dcterms:modified>
</cp:coreProperties>
</file>