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586"/>
  </p:normalViewPr>
  <p:slideViewPr>
    <p:cSldViewPr snapToGrid="0">
      <p:cViewPr varScale="1">
        <p:scale>
          <a:sx n="28" d="100"/>
          <a:sy n="28" d="100"/>
        </p:scale>
        <p:origin x="40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err="1"/>
              <a:t>مداخلات</a:t>
            </a:r>
            <a:r>
              <a:rPr lang="en-US" sz="3600" b="1" dirty="0"/>
              <a:t> </a:t>
            </a:r>
            <a:r>
              <a:rPr lang="en-US" sz="3600" b="1" dirty="0" err="1"/>
              <a:t>روان‌شناختی</a:t>
            </a:r>
            <a:r>
              <a:rPr lang="en-US" sz="3600" b="1" dirty="0"/>
              <a:t> </a:t>
            </a:r>
            <a:r>
              <a:rPr lang="en-US" sz="3600" b="1" dirty="0" err="1"/>
              <a:t>آنلاین</a:t>
            </a:r>
            <a:r>
              <a:rPr lang="en-US" sz="3600" b="1" dirty="0"/>
              <a:t> </a:t>
            </a:r>
            <a:r>
              <a:rPr lang="en-US" sz="3600" b="1" dirty="0" err="1"/>
              <a:t>در</a:t>
            </a:r>
            <a:r>
              <a:rPr lang="en-US" sz="3600" b="1" dirty="0"/>
              <a:t> </a:t>
            </a:r>
            <a:r>
              <a:rPr lang="en-US" sz="3600" b="1" dirty="0" err="1"/>
              <a:t>اضطراب</a:t>
            </a:r>
            <a:r>
              <a:rPr lang="en-US" sz="3600" b="1" dirty="0"/>
              <a:t> </a:t>
            </a:r>
            <a:r>
              <a:rPr lang="en-US" sz="3600" b="1" dirty="0" err="1"/>
              <a:t>و</a:t>
            </a:r>
            <a:r>
              <a:rPr lang="en-US" sz="3600" b="1" dirty="0"/>
              <a:t> </a:t>
            </a:r>
            <a:r>
              <a:rPr lang="en-US" sz="3600" b="1" dirty="0" err="1"/>
              <a:t>افسردگی</a:t>
            </a:r>
            <a:r>
              <a:rPr lang="en-US" sz="3600" b="1" dirty="0"/>
              <a:t>: </a:t>
            </a:r>
            <a:r>
              <a:rPr lang="en-US" sz="3600" b="1" dirty="0" err="1"/>
              <a:t>تحلیل</a:t>
            </a:r>
            <a:r>
              <a:rPr lang="en-US" sz="3600" b="1" dirty="0"/>
              <a:t> </a:t>
            </a:r>
            <a:r>
              <a:rPr lang="en-US" sz="3600" b="1" dirty="0" err="1"/>
              <a:t>شواهد</a:t>
            </a:r>
            <a:r>
              <a:rPr lang="en-US" sz="3600" b="1" dirty="0"/>
              <a:t> </a:t>
            </a:r>
            <a:r>
              <a:rPr lang="en-US" sz="3600" b="1" dirty="0" err="1"/>
              <a:t>اثربخشی</a:t>
            </a:r>
            <a:r>
              <a:rPr lang="en-US" sz="3600" b="1" dirty="0"/>
              <a:t>، </a:t>
            </a:r>
            <a:r>
              <a:rPr lang="en-US" sz="3600" b="1" dirty="0" err="1"/>
              <a:t>عوامل</a:t>
            </a:r>
            <a:r>
              <a:rPr lang="en-US" sz="3600" b="1" dirty="0"/>
              <a:t> </a:t>
            </a:r>
            <a:r>
              <a:rPr lang="en-US" sz="3600" b="1" dirty="0" err="1"/>
              <a:t>مؤثر</a:t>
            </a:r>
            <a:r>
              <a:rPr lang="en-US" sz="3600" b="1" dirty="0"/>
              <a:t> </a:t>
            </a:r>
            <a:r>
              <a:rPr lang="en-US" sz="3600" b="1" dirty="0" err="1"/>
              <a:t>و</a:t>
            </a:r>
            <a:r>
              <a:rPr lang="en-US" sz="3600" b="1" dirty="0"/>
              <a:t> </a:t>
            </a:r>
            <a:r>
              <a:rPr lang="en-US" sz="3600" b="1" dirty="0" err="1"/>
              <a:t>جایگاه</a:t>
            </a:r>
            <a:r>
              <a:rPr lang="en-US" sz="3600" b="1" dirty="0"/>
              <a:t> </a:t>
            </a:r>
            <a:r>
              <a:rPr lang="en-US" sz="3600" b="1" dirty="0" err="1"/>
              <a:t>آن</a:t>
            </a:r>
            <a:r>
              <a:rPr lang="en-US" sz="3600" b="1" dirty="0"/>
              <a:t> </a:t>
            </a:r>
            <a:r>
              <a:rPr lang="en-US" sz="3600" b="1" dirty="0" err="1"/>
              <a:t>در</a:t>
            </a:r>
            <a:r>
              <a:rPr lang="en-US" sz="3600" b="1" dirty="0"/>
              <a:t> </a:t>
            </a:r>
            <a:r>
              <a:rPr lang="en-US" sz="3600" b="1" dirty="0" err="1"/>
              <a:t>الگوی</a:t>
            </a:r>
            <a:r>
              <a:rPr lang="en-US" sz="3600" b="1" dirty="0"/>
              <a:t> </a:t>
            </a:r>
            <a:r>
              <a:rPr lang="en-US" sz="3600" b="1" dirty="0" err="1"/>
              <a:t>مراقبت</a:t>
            </a:r>
            <a:r>
              <a:rPr lang="en-US" sz="3600" b="1" dirty="0"/>
              <a:t> </a:t>
            </a:r>
            <a:r>
              <a:rPr lang="en-US" sz="3600" b="1" dirty="0" err="1"/>
              <a:t>ترکیبی</a:t>
            </a:r>
            <a:endParaRPr lang="en-US" sz="3600" b="1" dirty="0"/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Code:1685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عکس نویسنده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268381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محمد </a:t>
            </a:r>
            <a:r>
              <a:rPr kumimoji="0" lang="fa-I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لهرابی</a:t>
            </a: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پور ، </a:t>
            </a:r>
            <a:r>
              <a:rPr kumimoji="0" lang="fa-I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پونک</a:t>
            </a: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احمدی </a:t>
            </a:r>
            <a:r>
              <a:rPr kumimoji="0" lang="fa-I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شولی</a:t>
            </a: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742950" marR="0" lvl="0" indent="-74295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AutoNum type="arabicParenBoth"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8517" y="1706561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7" y="10611534"/>
            <a:ext cx="96012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r>
              <a:rPr lang="en-US" sz="3600" b="1" dirty="0"/>
              <a:t> </a:t>
            </a:r>
          </a:p>
          <a:p>
            <a:pPr algn="r" rtl="1"/>
            <a:r>
              <a:rPr lang="en-US" sz="3600" dirty="0" err="1"/>
              <a:t>شواهد</a:t>
            </a:r>
            <a:r>
              <a:rPr lang="en-US" sz="3600" dirty="0"/>
              <a:t> </a:t>
            </a:r>
            <a:r>
              <a:rPr lang="en-US" sz="3600" dirty="0" err="1"/>
              <a:t>موجود</a:t>
            </a:r>
            <a:r>
              <a:rPr lang="en-US" sz="3600" dirty="0"/>
              <a:t> </a:t>
            </a:r>
            <a:r>
              <a:rPr lang="en-US" sz="3600" dirty="0" err="1"/>
              <a:t>نشان</a:t>
            </a:r>
            <a:r>
              <a:rPr lang="en-US" sz="3600" dirty="0"/>
              <a:t> </a:t>
            </a:r>
            <a:r>
              <a:rPr lang="en-US" sz="3600" dirty="0" err="1"/>
              <a:t>می‌دهند</a:t>
            </a:r>
            <a:r>
              <a:rPr lang="en-US" sz="3600" dirty="0"/>
              <a:t> </a:t>
            </a:r>
            <a:r>
              <a:rPr lang="en-US" sz="3600" dirty="0" err="1"/>
              <a:t>که</a:t>
            </a:r>
            <a:r>
              <a:rPr lang="en-US" sz="3600" dirty="0"/>
              <a:t> </a:t>
            </a:r>
            <a:r>
              <a:rPr lang="en-US" sz="3600" dirty="0" err="1"/>
              <a:t>مداخلات</a:t>
            </a:r>
            <a:r>
              <a:rPr lang="en-US" sz="3600" dirty="0"/>
              <a:t> </a:t>
            </a:r>
            <a:r>
              <a:rPr lang="en-US" sz="3600" dirty="0" err="1"/>
              <a:t>روان‌شناختی</a:t>
            </a:r>
            <a:r>
              <a:rPr lang="en-US" sz="3600" dirty="0"/>
              <a:t> </a:t>
            </a:r>
            <a:r>
              <a:rPr lang="en-US" sz="3600" dirty="0" err="1"/>
              <a:t>آنلاین</a:t>
            </a:r>
            <a:r>
              <a:rPr lang="en-US" sz="3600" dirty="0"/>
              <a:t>، </a:t>
            </a:r>
            <a:r>
              <a:rPr lang="en-US" sz="3600" dirty="0" err="1"/>
              <a:t>ظرفیت</a:t>
            </a:r>
            <a:r>
              <a:rPr lang="en-US" sz="3600" dirty="0"/>
              <a:t> </a:t>
            </a:r>
            <a:r>
              <a:rPr lang="en-US" sz="3600" dirty="0" err="1"/>
              <a:t>قابل</a:t>
            </a:r>
            <a:r>
              <a:rPr lang="en-US" sz="3600" dirty="0"/>
              <a:t> </a:t>
            </a:r>
            <a:r>
              <a:rPr lang="en-US" sz="3600" dirty="0" err="1"/>
              <a:t>توجهی</a:t>
            </a:r>
            <a:r>
              <a:rPr lang="en-US" sz="3600" dirty="0"/>
              <a:t> </a:t>
            </a:r>
            <a:r>
              <a:rPr lang="en-US" sz="3600" dirty="0" err="1"/>
              <a:t>برای</a:t>
            </a:r>
            <a:r>
              <a:rPr lang="en-US" sz="3600" dirty="0"/>
              <a:t> </a:t>
            </a:r>
            <a:r>
              <a:rPr lang="en-US" sz="3600" dirty="0" err="1"/>
              <a:t>کاهش</a:t>
            </a:r>
            <a:r>
              <a:rPr lang="en-US" sz="3600" dirty="0"/>
              <a:t> </a:t>
            </a:r>
            <a:r>
              <a:rPr lang="en-US" sz="3600" dirty="0" err="1"/>
              <a:t>علائم</a:t>
            </a:r>
            <a:r>
              <a:rPr lang="en-US" sz="3600" dirty="0"/>
              <a:t> </a:t>
            </a:r>
            <a:r>
              <a:rPr lang="en-US" sz="3600" dirty="0" err="1"/>
              <a:t>اضطراب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افسردگی</a:t>
            </a:r>
            <a:r>
              <a:rPr lang="en-US" sz="3600" dirty="0"/>
              <a:t> </a:t>
            </a:r>
            <a:r>
              <a:rPr lang="en-US" sz="3600" dirty="0" err="1"/>
              <a:t>دارند</a:t>
            </a:r>
            <a:r>
              <a:rPr lang="en-US" sz="3600" dirty="0"/>
              <a:t>. </a:t>
            </a:r>
            <a:r>
              <a:rPr lang="en-US" sz="3600" dirty="0" err="1"/>
              <a:t>حجم</a:t>
            </a:r>
            <a:r>
              <a:rPr lang="en-US" sz="3600" dirty="0"/>
              <a:t> </a:t>
            </a:r>
            <a:r>
              <a:rPr lang="en-US" sz="3600" dirty="0" err="1"/>
              <a:t>بالای</a:t>
            </a:r>
            <a:r>
              <a:rPr lang="en-US" sz="3600" dirty="0"/>
              <a:t> </a:t>
            </a:r>
            <a:r>
              <a:rPr lang="en-US" sz="3600" dirty="0" err="1"/>
              <a:t>شواهد</a:t>
            </a:r>
            <a:r>
              <a:rPr lang="en-US" sz="3600" dirty="0"/>
              <a:t> </a:t>
            </a:r>
            <a:r>
              <a:rPr lang="en-US" sz="3600" dirty="0" err="1"/>
              <a:t>موجود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نتایج</a:t>
            </a:r>
            <a:r>
              <a:rPr lang="en-US" sz="3600" dirty="0"/>
              <a:t> </a:t>
            </a:r>
            <a:r>
              <a:rPr lang="en-US" sz="3600" dirty="0" err="1"/>
              <a:t>مرورهای</a:t>
            </a:r>
            <a:r>
              <a:rPr lang="en-US" sz="3600" dirty="0"/>
              <a:t> </a:t>
            </a:r>
            <a:r>
              <a:rPr lang="en-US" sz="3600" dirty="0" err="1"/>
              <a:t>جدید</a:t>
            </a:r>
            <a:r>
              <a:rPr lang="en-US" sz="3600" dirty="0"/>
              <a:t> </a:t>
            </a:r>
            <a:r>
              <a:rPr lang="en-US" sz="3600" dirty="0" err="1"/>
              <a:t>نشان</a:t>
            </a:r>
            <a:r>
              <a:rPr lang="en-US" sz="3600" dirty="0"/>
              <a:t> </a:t>
            </a:r>
            <a:r>
              <a:rPr lang="en-US" sz="3600" dirty="0" err="1"/>
              <a:t>می‌دهد</a:t>
            </a:r>
            <a:r>
              <a:rPr lang="en-US" sz="3600" dirty="0"/>
              <a:t> </a:t>
            </a:r>
            <a:r>
              <a:rPr lang="en-US" sz="3600" dirty="0" err="1"/>
              <a:t>که</a:t>
            </a:r>
            <a:r>
              <a:rPr lang="en-US" sz="3600" dirty="0"/>
              <a:t> </a:t>
            </a:r>
            <a:r>
              <a:rPr lang="en-US" sz="3600" dirty="0" err="1"/>
              <a:t>اثربخشی</a:t>
            </a:r>
            <a:r>
              <a:rPr lang="en-US" sz="3600" dirty="0"/>
              <a:t> </a:t>
            </a:r>
            <a:r>
              <a:rPr lang="en-US" sz="3600" dirty="0" err="1"/>
              <a:t>درمان</a:t>
            </a:r>
            <a:r>
              <a:rPr lang="en-US" sz="3600" dirty="0"/>
              <a:t> </a:t>
            </a:r>
            <a:r>
              <a:rPr lang="en-US" sz="3600" dirty="0" err="1"/>
              <a:t>اینترنتی</a:t>
            </a:r>
            <a:r>
              <a:rPr lang="en-US" sz="3600" dirty="0"/>
              <a:t> </a:t>
            </a:r>
            <a:r>
              <a:rPr lang="en-US" sz="3600" dirty="0" err="1"/>
              <a:t>دیگر</a:t>
            </a:r>
            <a:r>
              <a:rPr lang="en-US" sz="3600" dirty="0"/>
              <a:t> </a:t>
            </a:r>
            <a:r>
              <a:rPr lang="en-US" sz="3600" dirty="0" err="1"/>
              <a:t>صرفاً</a:t>
            </a:r>
            <a:r>
              <a:rPr lang="en-US" sz="3600" dirty="0"/>
              <a:t> </a:t>
            </a:r>
            <a:r>
              <a:rPr lang="en-US" sz="3600" dirty="0" err="1"/>
              <a:t>یک</a:t>
            </a:r>
            <a:r>
              <a:rPr lang="en-US" sz="3600" dirty="0"/>
              <a:t> </a:t>
            </a:r>
            <a:r>
              <a:rPr lang="en-US" sz="3600" dirty="0" err="1"/>
              <a:t>فرضیه</a:t>
            </a:r>
            <a:r>
              <a:rPr lang="en-US" sz="3600" dirty="0"/>
              <a:t> </a:t>
            </a:r>
            <a:r>
              <a:rPr lang="en-US" sz="3600" dirty="0" err="1"/>
              <a:t>پژوهشی</a:t>
            </a:r>
            <a:r>
              <a:rPr lang="en-US" sz="3600" dirty="0"/>
              <a:t> </a:t>
            </a:r>
            <a:r>
              <a:rPr lang="en-US" sz="3600" dirty="0" err="1"/>
              <a:t>نیست</a:t>
            </a:r>
            <a:r>
              <a:rPr lang="en-US" sz="3600" dirty="0"/>
              <a:t>، </a:t>
            </a:r>
            <a:r>
              <a:rPr lang="en-US" sz="3600" dirty="0" err="1"/>
              <a:t>بلکه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شرایط</a:t>
            </a:r>
            <a:r>
              <a:rPr lang="en-US" sz="3600" dirty="0"/>
              <a:t> </a:t>
            </a:r>
            <a:r>
              <a:rPr lang="en-US" sz="3600" dirty="0" err="1"/>
              <a:t>مناسب</a:t>
            </a:r>
            <a:r>
              <a:rPr lang="en-US" sz="3600" dirty="0"/>
              <a:t> </a:t>
            </a:r>
            <a:r>
              <a:rPr lang="en-US" sz="3600" dirty="0" err="1"/>
              <a:t>می‌تواند</a:t>
            </a:r>
            <a:r>
              <a:rPr lang="en-US" sz="3600" dirty="0"/>
              <a:t> </a:t>
            </a:r>
            <a:r>
              <a:rPr lang="en-US" sz="3600" dirty="0" err="1"/>
              <a:t>یک</a:t>
            </a:r>
            <a:r>
              <a:rPr lang="en-US" sz="3600" dirty="0"/>
              <a:t> </a:t>
            </a:r>
            <a:r>
              <a:rPr lang="en-US" sz="3600" dirty="0" err="1"/>
              <a:t>گزینه</a:t>
            </a:r>
            <a:r>
              <a:rPr lang="en-US" sz="3600" dirty="0"/>
              <a:t> </a:t>
            </a:r>
            <a:r>
              <a:rPr lang="en-US" sz="3600" dirty="0" err="1"/>
              <a:t>درمانی</a:t>
            </a:r>
            <a:r>
              <a:rPr lang="en-US" sz="3600" dirty="0"/>
              <a:t> </a:t>
            </a:r>
            <a:r>
              <a:rPr lang="en-US" sz="3600" dirty="0" err="1"/>
              <a:t>معتبر</a:t>
            </a:r>
            <a:r>
              <a:rPr lang="en-US" sz="3600" dirty="0"/>
              <a:t> </a:t>
            </a:r>
            <a:r>
              <a:rPr lang="en-US" sz="3600" dirty="0" err="1"/>
              <a:t>باشد</a:t>
            </a:r>
            <a:r>
              <a:rPr lang="en-US" sz="3600" dirty="0"/>
              <a:t> </a:t>
            </a:r>
            <a:r>
              <a:rPr lang="fa-IR" sz="3600" dirty="0"/>
              <a:t>.</a:t>
            </a:r>
          </a:p>
          <a:p>
            <a:pPr algn="r" rtl="1"/>
            <a:r>
              <a:rPr lang="en-US" sz="3600" dirty="0" err="1"/>
              <a:t>بااین‌حال</a:t>
            </a:r>
            <a:r>
              <a:rPr lang="en-US" sz="3600" dirty="0"/>
              <a:t>، </a:t>
            </a:r>
            <a:r>
              <a:rPr lang="en-US" sz="3600" dirty="0" err="1"/>
              <a:t>تحلیل</a:t>
            </a:r>
            <a:r>
              <a:rPr lang="en-US" sz="3600" dirty="0"/>
              <a:t> </a:t>
            </a:r>
            <a:r>
              <a:rPr lang="en-US" sz="3600" dirty="0" err="1"/>
              <a:t>دقیق‌تر</a:t>
            </a:r>
            <a:r>
              <a:rPr lang="en-US" sz="3600" dirty="0"/>
              <a:t> </a:t>
            </a:r>
            <a:r>
              <a:rPr lang="en-US" sz="3600" dirty="0" err="1"/>
              <a:t>نشان</a:t>
            </a:r>
            <a:r>
              <a:rPr lang="en-US" sz="3600" dirty="0"/>
              <a:t> </a:t>
            </a:r>
            <a:r>
              <a:rPr lang="en-US" sz="3600" dirty="0" err="1"/>
              <a:t>می‌دهد</a:t>
            </a:r>
            <a:r>
              <a:rPr lang="en-US" sz="3600" dirty="0"/>
              <a:t> </a:t>
            </a:r>
            <a:r>
              <a:rPr lang="en-US" sz="3600" dirty="0" err="1"/>
              <a:t>که</a:t>
            </a:r>
            <a:r>
              <a:rPr lang="en-US" sz="3600" dirty="0"/>
              <a:t> </a:t>
            </a:r>
            <a:r>
              <a:rPr lang="en-US" sz="3600" dirty="0" err="1"/>
              <a:t>آنلاین</a:t>
            </a:r>
            <a:r>
              <a:rPr lang="en-US" sz="3600" dirty="0"/>
              <a:t> </a:t>
            </a:r>
            <a:r>
              <a:rPr lang="en-US" sz="3600" dirty="0" err="1"/>
              <a:t>بودن</a:t>
            </a:r>
            <a:r>
              <a:rPr lang="fa-IR" sz="3600" dirty="0"/>
              <a:t> </a:t>
            </a:r>
            <a:r>
              <a:rPr lang="en-US" sz="3600" dirty="0"/>
              <a:t> </a:t>
            </a:r>
            <a:r>
              <a:rPr lang="en-US" sz="3600" dirty="0" err="1"/>
              <a:t>به‌تنهایی</a:t>
            </a:r>
            <a:r>
              <a:rPr lang="en-US" sz="3600" dirty="0"/>
              <a:t> </a:t>
            </a:r>
            <a:r>
              <a:rPr lang="en-US" sz="3600" dirty="0" err="1"/>
              <a:t>تعیین‌کننده</a:t>
            </a:r>
            <a:r>
              <a:rPr lang="en-US" sz="3600" dirty="0"/>
              <a:t> </a:t>
            </a:r>
            <a:r>
              <a:rPr lang="en-US" sz="3600" dirty="0" err="1"/>
              <a:t>اثربخشی</a:t>
            </a:r>
            <a:r>
              <a:rPr lang="en-US" sz="3600" dirty="0"/>
              <a:t> </a:t>
            </a:r>
            <a:r>
              <a:rPr lang="en-US" sz="3600" dirty="0" err="1"/>
              <a:t>نیست</a:t>
            </a:r>
            <a:r>
              <a:rPr lang="en-US" sz="3600" dirty="0"/>
              <a:t>. </a:t>
            </a:r>
            <a:r>
              <a:rPr lang="en-US" sz="3600" dirty="0" err="1"/>
              <a:t>نوع</a:t>
            </a:r>
            <a:r>
              <a:rPr lang="en-US" sz="3600" dirty="0"/>
              <a:t> </a:t>
            </a:r>
            <a:r>
              <a:rPr lang="en-US" sz="3600" dirty="0" err="1"/>
              <a:t>مداخله</a:t>
            </a:r>
            <a:r>
              <a:rPr lang="en-US" sz="3600" dirty="0"/>
              <a:t>، </a:t>
            </a:r>
            <a:r>
              <a:rPr lang="en-US" sz="3600" dirty="0" err="1"/>
              <a:t>میزان</a:t>
            </a:r>
            <a:r>
              <a:rPr lang="en-US" sz="3600" dirty="0"/>
              <a:t> </a:t>
            </a:r>
            <a:r>
              <a:rPr lang="en-US" sz="3600" dirty="0" err="1"/>
              <a:t>حمایت</a:t>
            </a:r>
            <a:r>
              <a:rPr lang="en-US" sz="3600" dirty="0"/>
              <a:t> </a:t>
            </a:r>
            <a:r>
              <a:rPr lang="en-US" sz="3600" dirty="0" err="1"/>
              <a:t>درمانگر</a:t>
            </a:r>
            <a:r>
              <a:rPr lang="en-US" sz="3600" dirty="0"/>
              <a:t>، </a:t>
            </a:r>
            <a:r>
              <a:rPr lang="en-US" sz="3600" dirty="0" err="1"/>
              <a:t>شدت</a:t>
            </a:r>
            <a:r>
              <a:rPr lang="en-US" sz="3600" dirty="0"/>
              <a:t> </a:t>
            </a:r>
            <a:r>
              <a:rPr lang="en-US" sz="3600" dirty="0" err="1"/>
              <a:t>علائم</a:t>
            </a:r>
            <a:r>
              <a:rPr lang="en-US" sz="3600" dirty="0"/>
              <a:t>، </a:t>
            </a:r>
            <a:r>
              <a:rPr lang="en-US" sz="3600" dirty="0" err="1"/>
              <a:t>مشارکت</a:t>
            </a:r>
            <a:r>
              <a:rPr lang="en-US" sz="3600" dirty="0"/>
              <a:t> </a:t>
            </a:r>
            <a:r>
              <a:rPr lang="en-US" sz="3600" dirty="0" err="1"/>
              <a:t>مراجع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کیفیت</a:t>
            </a:r>
            <a:r>
              <a:rPr lang="en-US" sz="3600" dirty="0"/>
              <a:t> </a:t>
            </a:r>
            <a:r>
              <a:rPr lang="en-US" sz="3600" dirty="0" err="1"/>
              <a:t>طراحی</a:t>
            </a:r>
            <a:r>
              <a:rPr lang="en-US" sz="3600" dirty="0"/>
              <a:t> </a:t>
            </a:r>
            <a:r>
              <a:rPr lang="en-US" sz="3600" dirty="0" err="1"/>
              <a:t>برنامه</a:t>
            </a:r>
            <a:r>
              <a:rPr lang="en-US" sz="3600" dirty="0"/>
              <a:t> </a:t>
            </a:r>
            <a:r>
              <a:rPr lang="en-US" sz="3600" dirty="0" err="1"/>
              <a:t>همگی</a:t>
            </a:r>
            <a:r>
              <a:rPr lang="en-US" sz="3600" dirty="0"/>
              <a:t> </a:t>
            </a:r>
            <a:r>
              <a:rPr lang="en-US" sz="3600" dirty="0" err="1"/>
              <a:t>اهمیت</a:t>
            </a:r>
            <a:r>
              <a:rPr lang="en-US" sz="3600" dirty="0"/>
              <a:t> </a:t>
            </a:r>
            <a:r>
              <a:rPr lang="en-US" sz="3600" dirty="0" err="1"/>
              <a:t>دارند</a:t>
            </a:r>
            <a:r>
              <a:rPr lang="fa-IR" sz="3600" dirty="0"/>
              <a:t>.</a:t>
            </a:r>
            <a:endParaRPr lang="en-US" sz="36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148724" y="11245386"/>
            <a:ext cx="985703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r>
              <a:rPr lang="en-US" sz="3200" dirty="0" err="1"/>
              <a:t>اضطراب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افسردگی</a:t>
            </a:r>
            <a:r>
              <a:rPr lang="en-US" sz="3200" dirty="0"/>
              <a:t>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مهم‌ترین</a:t>
            </a:r>
            <a:r>
              <a:rPr lang="en-US" sz="3200" dirty="0"/>
              <a:t> </a:t>
            </a:r>
            <a:r>
              <a:rPr lang="en-US" sz="3200" dirty="0" err="1"/>
              <a:t>مشکلات</a:t>
            </a:r>
            <a:r>
              <a:rPr lang="en-US" sz="3200" dirty="0"/>
              <a:t> </a:t>
            </a:r>
            <a:r>
              <a:rPr lang="en-US" sz="3200" dirty="0" err="1"/>
              <a:t>سلامت</a:t>
            </a:r>
            <a:r>
              <a:rPr lang="en-US" sz="3200" dirty="0"/>
              <a:t> </a:t>
            </a:r>
            <a:r>
              <a:rPr lang="en-US" sz="3200" dirty="0" err="1"/>
              <a:t>روان</a:t>
            </a:r>
            <a:r>
              <a:rPr lang="en-US" sz="3200" dirty="0"/>
              <a:t> </a:t>
            </a:r>
            <a:r>
              <a:rPr lang="en-US" sz="3200" dirty="0" err="1"/>
              <a:t>محسوب</a:t>
            </a:r>
            <a:r>
              <a:rPr lang="en-US" sz="3200" dirty="0"/>
              <a:t> </a:t>
            </a:r>
            <a:r>
              <a:rPr lang="en-US" sz="3200" dirty="0" err="1"/>
              <a:t>می‌شوند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می‌توانند</a:t>
            </a:r>
            <a:r>
              <a:rPr lang="en-US" sz="3200" dirty="0"/>
              <a:t> </a:t>
            </a:r>
            <a:r>
              <a:rPr lang="en-US" sz="3200" dirty="0" err="1"/>
              <a:t>با</a:t>
            </a:r>
            <a:r>
              <a:rPr lang="en-US" sz="3200" dirty="0"/>
              <a:t> </a:t>
            </a:r>
            <a:r>
              <a:rPr lang="en-US" sz="3200" dirty="0" err="1"/>
              <a:t>اختلال</a:t>
            </a:r>
            <a:r>
              <a:rPr lang="en-US" sz="3200" dirty="0"/>
              <a:t> </a:t>
            </a:r>
            <a:r>
              <a:rPr lang="en-US" sz="3200" dirty="0" err="1"/>
              <a:t>در</a:t>
            </a:r>
            <a:r>
              <a:rPr lang="en-US" sz="3200" dirty="0"/>
              <a:t> </a:t>
            </a:r>
            <a:r>
              <a:rPr lang="en-US" sz="3200" dirty="0" err="1"/>
              <a:t>عملکرد</a:t>
            </a:r>
            <a:r>
              <a:rPr lang="en-US" sz="3200" dirty="0"/>
              <a:t> </a:t>
            </a:r>
            <a:r>
              <a:rPr lang="en-US" sz="3200" dirty="0" err="1"/>
              <a:t>فردی</a:t>
            </a:r>
            <a:r>
              <a:rPr lang="en-US" sz="3200" dirty="0"/>
              <a:t>، </a:t>
            </a:r>
            <a:r>
              <a:rPr lang="en-US" sz="3200" dirty="0" err="1"/>
              <a:t>اجتماعی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شغلی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کاهش</a:t>
            </a:r>
            <a:r>
              <a:rPr lang="en-US" sz="3200" dirty="0"/>
              <a:t> </a:t>
            </a:r>
            <a:r>
              <a:rPr lang="en-US" sz="3200" dirty="0" err="1"/>
              <a:t>کیفیت</a:t>
            </a:r>
            <a:r>
              <a:rPr lang="en-US" sz="3200" dirty="0"/>
              <a:t> </a:t>
            </a:r>
            <a:r>
              <a:rPr lang="en-US" sz="3200" dirty="0" err="1"/>
              <a:t>زندگی</a:t>
            </a:r>
            <a:r>
              <a:rPr lang="en-US" sz="3200" dirty="0"/>
              <a:t> </a:t>
            </a:r>
            <a:r>
              <a:rPr lang="en-US" sz="3200" dirty="0" err="1"/>
              <a:t>همراه</a:t>
            </a:r>
            <a:r>
              <a:rPr lang="en-US" sz="3200" dirty="0"/>
              <a:t> </a:t>
            </a:r>
            <a:r>
              <a:rPr lang="en-US" sz="3200" dirty="0" err="1"/>
              <a:t>باشند</a:t>
            </a:r>
            <a:r>
              <a:rPr lang="en-US" sz="3200" dirty="0"/>
              <a:t>. </a:t>
            </a:r>
            <a:r>
              <a:rPr lang="en-US" sz="3200" dirty="0" err="1"/>
              <a:t>درمان</a:t>
            </a:r>
            <a:r>
              <a:rPr lang="en-US" sz="3200" dirty="0"/>
              <a:t> </a:t>
            </a:r>
            <a:r>
              <a:rPr lang="en-US" sz="3200" dirty="0" err="1"/>
              <a:t>شناختی</a:t>
            </a:r>
            <a:r>
              <a:rPr lang="en-US" sz="3200" dirty="0"/>
              <a:t> ـ </a:t>
            </a:r>
            <a:r>
              <a:rPr lang="en-US" sz="3200" dirty="0" err="1"/>
              <a:t>رفتاری</a:t>
            </a:r>
            <a:r>
              <a:rPr lang="en-US" sz="3200" dirty="0"/>
              <a:t> </a:t>
            </a:r>
            <a:r>
              <a:rPr lang="en-US" sz="3200" dirty="0" err="1"/>
              <a:t>یکی</a:t>
            </a:r>
            <a:r>
              <a:rPr lang="en-US" sz="3200" dirty="0"/>
              <a:t>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رویکردهای</a:t>
            </a:r>
            <a:r>
              <a:rPr lang="en-US" sz="3200" dirty="0"/>
              <a:t> </a:t>
            </a:r>
            <a:r>
              <a:rPr lang="en-US" sz="3200" dirty="0" err="1"/>
              <a:t>دارای</a:t>
            </a:r>
            <a:r>
              <a:rPr lang="en-US" sz="3200" dirty="0"/>
              <a:t> </a:t>
            </a:r>
            <a:r>
              <a:rPr lang="en-US" sz="3200" dirty="0" err="1"/>
              <a:t>پشتوانه</a:t>
            </a:r>
            <a:r>
              <a:rPr lang="en-US" sz="3200" dirty="0"/>
              <a:t> </a:t>
            </a:r>
            <a:r>
              <a:rPr lang="en-US" sz="3200" dirty="0" err="1"/>
              <a:t>پژوهشی</a:t>
            </a:r>
            <a:r>
              <a:rPr lang="en-US" sz="3200" dirty="0"/>
              <a:t> </a:t>
            </a:r>
            <a:r>
              <a:rPr lang="en-US" sz="3200" dirty="0" err="1"/>
              <a:t>گسترده</a:t>
            </a:r>
            <a:r>
              <a:rPr lang="en-US" sz="3200" dirty="0"/>
              <a:t> </a:t>
            </a:r>
            <a:r>
              <a:rPr lang="en-US" sz="3200" dirty="0" err="1"/>
              <a:t>در</a:t>
            </a:r>
            <a:r>
              <a:rPr lang="en-US" sz="3200" dirty="0"/>
              <a:t> </a:t>
            </a:r>
            <a:r>
              <a:rPr lang="en-US" sz="3200" dirty="0" err="1"/>
              <a:t>درمان</a:t>
            </a:r>
            <a:r>
              <a:rPr lang="en-US" sz="3200" dirty="0"/>
              <a:t> </a:t>
            </a:r>
            <a:r>
              <a:rPr lang="en-US" sz="3200" dirty="0" err="1"/>
              <a:t>افسردگی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اختلالات</a:t>
            </a:r>
            <a:r>
              <a:rPr lang="en-US" sz="3200" dirty="0"/>
              <a:t> </a:t>
            </a:r>
            <a:r>
              <a:rPr lang="en-US" sz="3200" dirty="0" err="1"/>
              <a:t>اضطرابی</a:t>
            </a:r>
            <a:r>
              <a:rPr lang="en-US" sz="3200" dirty="0"/>
              <a:t> </a:t>
            </a:r>
            <a:r>
              <a:rPr lang="en-US" sz="3200" dirty="0" err="1"/>
              <a:t>است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در</a:t>
            </a:r>
            <a:r>
              <a:rPr lang="en-US" sz="3200" dirty="0"/>
              <a:t> </a:t>
            </a:r>
            <a:r>
              <a:rPr lang="en-US" sz="3200" dirty="0" err="1"/>
              <a:t>سال‌های</a:t>
            </a:r>
            <a:r>
              <a:rPr lang="en-US" sz="3200" dirty="0"/>
              <a:t> </a:t>
            </a:r>
            <a:r>
              <a:rPr lang="en-US" sz="3200" dirty="0" err="1"/>
              <a:t>اخیر</a:t>
            </a:r>
            <a:r>
              <a:rPr lang="en-US" sz="3200" dirty="0"/>
              <a:t> </a:t>
            </a:r>
            <a:r>
              <a:rPr lang="en-US" sz="3200" dirty="0" err="1"/>
              <a:t>بخش</a:t>
            </a:r>
            <a:r>
              <a:rPr lang="en-US" sz="3200" dirty="0"/>
              <a:t> </a:t>
            </a:r>
            <a:r>
              <a:rPr lang="en-US" sz="3200" dirty="0" err="1"/>
              <a:t>مهمی</a:t>
            </a:r>
            <a:r>
              <a:rPr lang="en-US" sz="3200" dirty="0"/>
              <a:t>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این</a:t>
            </a:r>
            <a:r>
              <a:rPr lang="en-US" sz="3200" dirty="0"/>
              <a:t> </a:t>
            </a:r>
            <a:r>
              <a:rPr lang="en-US" sz="3200" dirty="0" err="1"/>
              <a:t>شواهد</a:t>
            </a:r>
            <a:r>
              <a:rPr lang="en-US" sz="3200" dirty="0"/>
              <a:t> </a:t>
            </a:r>
            <a:r>
              <a:rPr lang="en-US" sz="3200" dirty="0" err="1"/>
              <a:t>به</a:t>
            </a:r>
            <a:r>
              <a:rPr lang="en-US" sz="3200" dirty="0"/>
              <a:t> </a:t>
            </a:r>
            <a:r>
              <a:rPr lang="en-US" sz="3200" dirty="0" err="1"/>
              <a:t>محیط</a:t>
            </a:r>
            <a:r>
              <a:rPr lang="en-US" sz="3200" dirty="0"/>
              <a:t> </a:t>
            </a:r>
            <a:r>
              <a:rPr lang="en-US" sz="3200" dirty="0" err="1"/>
              <a:t>دیجیتال</a:t>
            </a:r>
            <a:r>
              <a:rPr lang="en-US" sz="3200" dirty="0"/>
              <a:t> </a:t>
            </a:r>
            <a:r>
              <a:rPr lang="en-US" sz="3200" dirty="0" err="1"/>
              <a:t>انتقال</a:t>
            </a:r>
            <a:r>
              <a:rPr lang="en-US" sz="3200" dirty="0"/>
              <a:t> </a:t>
            </a:r>
            <a:r>
              <a:rPr lang="en-US" sz="3200" dirty="0" err="1"/>
              <a:t>یافته</a:t>
            </a:r>
            <a:r>
              <a:rPr lang="en-US" sz="3200" dirty="0"/>
              <a:t> </a:t>
            </a:r>
            <a:r>
              <a:rPr lang="en-US" sz="3200" dirty="0" err="1"/>
              <a:t>است</a:t>
            </a:r>
            <a:r>
              <a:rPr lang="fa-IR" sz="3200" dirty="0"/>
              <a:t>.</a:t>
            </a:r>
            <a:endParaRPr lang="en-US" sz="3200" dirty="0"/>
          </a:p>
          <a:p>
            <a:pPr algn="r" rtl="1"/>
            <a:r>
              <a:rPr lang="en-US" sz="3200" dirty="0" err="1"/>
              <a:t>مداخلات</a:t>
            </a:r>
            <a:r>
              <a:rPr lang="en-US" sz="3200" dirty="0"/>
              <a:t> </a:t>
            </a:r>
            <a:r>
              <a:rPr lang="en-US" sz="3200" dirty="0" err="1"/>
              <a:t>روان‌شناختی</a:t>
            </a:r>
            <a:r>
              <a:rPr lang="en-US" sz="3200" dirty="0"/>
              <a:t> </a:t>
            </a:r>
            <a:r>
              <a:rPr lang="en-US" sz="3200" dirty="0" err="1"/>
              <a:t>آنلاین</a:t>
            </a:r>
            <a:r>
              <a:rPr lang="en-US" sz="3200" dirty="0"/>
              <a:t> </a:t>
            </a:r>
            <a:r>
              <a:rPr lang="en-US" sz="3200" dirty="0" err="1"/>
              <a:t>دامنه</a:t>
            </a:r>
            <a:r>
              <a:rPr lang="en-US" sz="3200" dirty="0"/>
              <a:t> </a:t>
            </a:r>
            <a:r>
              <a:rPr lang="en-US" sz="3200" dirty="0" err="1"/>
              <a:t>گسترده‌ای</a:t>
            </a:r>
            <a:r>
              <a:rPr lang="en-US" sz="3200" dirty="0"/>
              <a:t> </a:t>
            </a:r>
            <a:r>
              <a:rPr lang="en-US" sz="3200" dirty="0" err="1"/>
              <a:t>دارند</a:t>
            </a:r>
            <a:r>
              <a:rPr lang="en-US" sz="3200" dirty="0"/>
              <a:t>؛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برنامه‌های</a:t>
            </a:r>
            <a:r>
              <a:rPr lang="en-US" sz="3200" dirty="0"/>
              <a:t> </a:t>
            </a:r>
            <a:r>
              <a:rPr lang="en-US" sz="3200" dirty="0" err="1"/>
              <a:t>کاملاً</a:t>
            </a:r>
            <a:r>
              <a:rPr lang="en-US" sz="3200" dirty="0"/>
              <a:t> </a:t>
            </a:r>
            <a:r>
              <a:rPr lang="en-US" sz="3200" dirty="0" err="1"/>
              <a:t>خودراهنما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مبتنی</a:t>
            </a:r>
            <a:r>
              <a:rPr lang="en-US" sz="3200" dirty="0"/>
              <a:t> </a:t>
            </a:r>
            <a:r>
              <a:rPr lang="en-US" sz="3200" dirty="0" err="1"/>
              <a:t>بر</a:t>
            </a:r>
            <a:r>
              <a:rPr lang="en-US" sz="3200" dirty="0"/>
              <a:t> </a:t>
            </a:r>
            <a:r>
              <a:rPr lang="en-US" sz="3200" dirty="0" err="1"/>
              <a:t>محتوای</a:t>
            </a:r>
            <a:r>
              <a:rPr lang="en-US" sz="3200" dirty="0"/>
              <a:t>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پیش</a:t>
            </a:r>
            <a:r>
              <a:rPr lang="en-US" sz="3200" dirty="0"/>
              <a:t> </a:t>
            </a:r>
            <a:r>
              <a:rPr lang="en-US" sz="3200" dirty="0" err="1"/>
              <a:t>طراحی‌شده</a:t>
            </a:r>
            <a:r>
              <a:rPr lang="en-US" sz="3200" dirty="0"/>
              <a:t> </a:t>
            </a:r>
            <a:r>
              <a:rPr lang="en-US" sz="3200" dirty="0" err="1"/>
              <a:t>تا</a:t>
            </a:r>
            <a:r>
              <a:rPr lang="en-US" sz="3200" dirty="0"/>
              <a:t> </a:t>
            </a:r>
            <a:r>
              <a:rPr lang="en-US" sz="3200" dirty="0" err="1"/>
              <a:t>درمان‌های</a:t>
            </a:r>
            <a:r>
              <a:rPr lang="en-US" sz="3200" dirty="0"/>
              <a:t> </a:t>
            </a:r>
            <a:r>
              <a:rPr lang="en-US" sz="3200" dirty="0" err="1"/>
              <a:t>هدایت‌شده</a:t>
            </a:r>
            <a:r>
              <a:rPr lang="en-US" sz="3200" dirty="0"/>
              <a:t> </a:t>
            </a:r>
            <a:r>
              <a:rPr lang="en-US" sz="3200" dirty="0" err="1"/>
              <a:t>توسط</a:t>
            </a:r>
            <a:r>
              <a:rPr lang="en-US" sz="3200" dirty="0"/>
              <a:t> </a:t>
            </a:r>
            <a:r>
              <a:rPr lang="en-US" sz="3200" dirty="0" err="1"/>
              <a:t>درمانگر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برنامه‌های</a:t>
            </a:r>
            <a:r>
              <a:rPr lang="en-US" sz="3200" dirty="0"/>
              <a:t> </a:t>
            </a:r>
            <a:r>
              <a:rPr lang="en-US" sz="3200" dirty="0" err="1"/>
              <a:t>مبتنی</a:t>
            </a:r>
            <a:r>
              <a:rPr lang="en-US" sz="3200" dirty="0"/>
              <a:t> </a:t>
            </a:r>
            <a:r>
              <a:rPr lang="en-US" sz="3200" dirty="0" err="1"/>
              <a:t>بر</a:t>
            </a:r>
            <a:r>
              <a:rPr lang="en-US" sz="3200" dirty="0"/>
              <a:t> </a:t>
            </a:r>
            <a:r>
              <a:rPr lang="en-US" sz="3200" dirty="0" err="1"/>
              <a:t>ارتباط</a:t>
            </a:r>
            <a:r>
              <a:rPr lang="en-US" sz="3200" dirty="0"/>
              <a:t> </a:t>
            </a:r>
            <a:r>
              <a:rPr lang="en-US" sz="3200" dirty="0" err="1"/>
              <a:t>همزمان</a:t>
            </a:r>
            <a:r>
              <a:rPr lang="fa-IR" sz="3200" dirty="0"/>
              <a:t> است، ک</a:t>
            </a:r>
            <a:r>
              <a:rPr lang="en-US" sz="3200" dirty="0" err="1"/>
              <a:t>اهش</a:t>
            </a:r>
            <a:r>
              <a:rPr lang="en-US" sz="3200" dirty="0"/>
              <a:t> </a:t>
            </a:r>
            <a:r>
              <a:rPr lang="en-US" sz="3200" dirty="0" err="1"/>
              <a:t>موانع</a:t>
            </a:r>
            <a:r>
              <a:rPr lang="en-US" sz="3200" dirty="0"/>
              <a:t> </a:t>
            </a:r>
            <a:r>
              <a:rPr lang="en-US" sz="3200" dirty="0" err="1"/>
              <a:t>جغرافیایی</a:t>
            </a:r>
            <a:r>
              <a:rPr lang="en-US" sz="3200" dirty="0"/>
              <a:t>، </a:t>
            </a:r>
            <a:r>
              <a:rPr lang="en-US" sz="3200" dirty="0" err="1"/>
              <a:t>انعطاف</a:t>
            </a:r>
            <a:r>
              <a:rPr lang="en-US" sz="3200" dirty="0"/>
              <a:t> </a:t>
            </a:r>
            <a:r>
              <a:rPr lang="en-US" sz="3200" dirty="0" err="1"/>
              <a:t>زمانی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امکان</a:t>
            </a:r>
            <a:r>
              <a:rPr lang="en-US" sz="3200" dirty="0"/>
              <a:t> </a:t>
            </a:r>
            <a:r>
              <a:rPr lang="en-US" sz="3200" dirty="0" err="1"/>
              <a:t>ارائه</a:t>
            </a:r>
            <a:r>
              <a:rPr lang="en-US" sz="3200" dirty="0"/>
              <a:t> </a:t>
            </a:r>
            <a:r>
              <a:rPr lang="en-US" sz="3200" dirty="0" err="1"/>
              <a:t>درمان</a:t>
            </a:r>
            <a:r>
              <a:rPr lang="en-US" sz="3200" dirty="0"/>
              <a:t> </a:t>
            </a:r>
            <a:r>
              <a:rPr lang="en-US" sz="3200" dirty="0" err="1"/>
              <a:t>با</a:t>
            </a:r>
            <a:r>
              <a:rPr lang="en-US" sz="3200" dirty="0"/>
              <a:t> </a:t>
            </a:r>
            <a:r>
              <a:rPr lang="en-US" sz="3200" dirty="0" err="1"/>
              <a:t>نیاز</a:t>
            </a:r>
            <a:r>
              <a:rPr lang="en-US" sz="3200" dirty="0"/>
              <a:t> </a:t>
            </a:r>
            <a:r>
              <a:rPr lang="en-US" sz="3200" dirty="0" err="1"/>
              <a:t>کمتر</a:t>
            </a:r>
            <a:r>
              <a:rPr lang="en-US" sz="3200" dirty="0"/>
              <a:t> </a:t>
            </a:r>
            <a:r>
              <a:rPr lang="en-US" sz="3200" dirty="0" err="1"/>
              <a:t>به</a:t>
            </a:r>
            <a:r>
              <a:rPr lang="en-US" sz="3200" dirty="0"/>
              <a:t> </a:t>
            </a:r>
            <a:r>
              <a:rPr lang="en-US" sz="3200" dirty="0" err="1"/>
              <a:t>زمان</a:t>
            </a:r>
            <a:r>
              <a:rPr lang="en-US" sz="3200" dirty="0"/>
              <a:t> </a:t>
            </a:r>
            <a:r>
              <a:rPr lang="en-US" sz="3200" dirty="0" err="1"/>
              <a:t>درمانگر</a:t>
            </a:r>
            <a:r>
              <a:rPr lang="en-US" sz="3200" dirty="0"/>
              <a:t>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جمله</a:t>
            </a:r>
            <a:r>
              <a:rPr lang="en-US" sz="3200" dirty="0"/>
              <a:t> </a:t>
            </a:r>
            <a:r>
              <a:rPr lang="en-US" sz="3200" dirty="0" err="1"/>
              <a:t>مزایای</a:t>
            </a:r>
            <a:r>
              <a:rPr lang="en-US" sz="3200" dirty="0"/>
              <a:t> </a:t>
            </a:r>
            <a:r>
              <a:rPr lang="en-US" sz="3200" dirty="0" err="1"/>
              <a:t>بالقوه</a:t>
            </a:r>
            <a:r>
              <a:rPr lang="en-US" sz="3200" dirty="0"/>
              <a:t> </a:t>
            </a:r>
            <a:r>
              <a:rPr lang="en-US" sz="3200" dirty="0" err="1"/>
              <a:t>این</a:t>
            </a:r>
            <a:r>
              <a:rPr lang="en-US" sz="3200" dirty="0"/>
              <a:t> </a:t>
            </a:r>
            <a:r>
              <a:rPr lang="en-US" sz="3200" dirty="0" err="1"/>
              <a:t>شیوه</a:t>
            </a:r>
            <a:r>
              <a:rPr lang="en-US" sz="3200" dirty="0"/>
              <a:t> </a:t>
            </a:r>
            <a:r>
              <a:rPr lang="en-US" sz="3200" dirty="0" err="1"/>
              <a:t>هستند</a:t>
            </a:r>
            <a:r>
              <a:rPr lang="en-US" sz="3200" dirty="0"/>
              <a:t> </a:t>
            </a: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404558" y="18873933"/>
            <a:ext cx="9729118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 defTabSz="4703763" rtl="1" eaLnBrk="0" hangingPunct="0">
              <a:defRPr/>
            </a:pPr>
            <a:r>
              <a:rPr lang="en-US" sz="3600" dirty="0" err="1"/>
              <a:t>مرور</a:t>
            </a:r>
            <a:r>
              <a:rPr lang="en-US" sz="3600" dirty="0"/>
              <a:t> </a:t>
            </a:r>
            <a:r>
              <a:rPr lang="en-US" sz="3600" dirty="0" err="1"/>
              <a:t>روایتی</a:t>
            </a:r>
            <a:r>
              <a:rPr lang="en-US" sz="3600" dirty="0"/>
              <a:t> ـ </a:t>
            </a:r>
            <a:r>
              <a:rPr lang="en-US" sz="3600" dirty="0" err="1"/>
              <a:t>تحلیلی</a:t>
            </a:r>
            <a:r>
              <a:rPr lang="en-US" sz="3600" dirty="0"/>
              <a:t> </a:t>
            </a:r>
            <a:r>
              <a:rPr lang="en-US" sz="3600" dirty="0" err="1"/>
              <a:t>هدفمند</a:t>
            </a:r>
            <a:r>
              <a:rPr lang="en-US" sz="3600" dirty="0"/>
              <a:t> </a:t>
            </a:r>
            <a:r>
              <a:rPr lang="en-US" sz="3600" dirty="0" err="1"/>
              <a:t>با</a:t>
            </a:r>
            <a:r>
              <a:rPr lang="en-US" sz="3600" dirty="0"/>
              <a:t> </a:t>
            </a:r>
            <a:r>
              <a:rPr lang="en-US" sz="3600" dirty="0" err="1"/>
              <a:t>جست‌وجوی</a:t>
            </a:r>
            <a:r>
              <a:rPr lang="en-US" sz="3600" dirty="0"/>
              <a:t> </a:t>
            </a:r>
            <a:r>
              <a:rPr lang="en-US" sz="3600" dirty="0" err="1"/>
              <a:t>ساختاریافته</a:t>
            </a:r>
            <a:r>
              <a:rPr lang="en-US" sz="3600" dirty="0"/>
              <a:t> </a:t>
            </a:r>
            <a:r>
              <a:rPr lang="en-US" sz="3600" dirty="0" err="1"/>
              <a:t>شواهد</a:t>
            </a:r>
            <a:r>
              <a:rPr lang="en-US" sz="3600" dirty="0"/>
              <a:t> </a:t>
            </a:r>
            <a:r>
              <a:rPr lang="en-US" sz="3600" dirty="0" err="1"/>
              <a:t>بود</a:t>
            </a:r>
            <a:r>
              <a:rPr lang="en-US" sz="3600" dirty="0"/>
              <a:t> </a:t>
            </a:r>
            <a:r>
              <a:rPr lang="en-US" sz="3600" dirty="0" err="1"/>
              <a:t>که</a:t>
            </a:r>
            <a:r>
              <a:rPr lang="en-US" sz="3600" dirty="0"/>
              <a:t> </a:t>
            </a:r>
            <a:r>
              <a:rPr lang="en-US" sz="3600" dirty="0" err="1"/>
              <a:t>شواهد</a:t>
            </a:r>
            <a:r>
              <a:rPr lang="en-US" sz="3600" dirty="0"/>
              <a:t> </a:t>
            </a:r>
            <a:r>
              <a:rPr lang="en-US" sz="3600" dirty="0" err="1"/>
              <a:t>حاصل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فراتحلیل‌ها</a:t>
            </a:r>
            <a:r>
              <a:rPr lang="en-US" sz="3600" dirty="0"/>
              <a:t>، </a:t>
            </a:r>
            <a:r>
              <a:rPr lang="en-US" sz="3600" dirty="0" err="1"/>
              <a:t>مرورهای</a:t>
            </a:r>
            <a:r>
              <a:rPr lang="en-US" sz="3600" dirty="0"/>
              <a:t> </a:t>
            </a:r>
            <a:r>
              <a:rPr lang="en-US" sz="3600" dirty="0" err="1"/>
              <a:t>نظام‌مند</a:t>
            </a:r>
            <a:r>
              <a:rPr lang="en-US" sz="3600" dirty="0"/>
              <a:t>، </a:t>
            </a:r>
            <a:r>
              <a:rPr lang="en-US" sz="3600" dirty="0" err="1"/>
              <a:t>مرورهای</a:t>
            </a:r>
            <a:r>
              <a:rPr lang="en-US" sz="3600" dirty="0"/>
              <a:t> </a:t>
            </a:r>
            <a:r>
              <a:rPr lang="en-US" sz="3600" dirty="0" err="1"/>
              <a:t>چتری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کارآزمایی‌های</a:t>
            </a:r>
            <a:r>
              <a:rPr lang="en-US" sz="3600" dirty="0"/>
              <a:t> </a:t>
            </a:r>
            <a:r>
              <a:rPr lang="en-US" sz="3600" dirty="0" err="1"/>
              <a:t>تصادفی‌شده</a:t>
            </a:r>
            <a:r>
              <a:rPr lang="en-US" sz="3600" dirty="0"/>
              <a:t> </a:t>
            </a:r>
            <a:r>
              <a:rPr lang="en-US" sz="3600" dirty="0" err="1"/>
              <a:t>بین‌المللی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ایرانی</a:t>
            </a:r>
            <a:r>
              <a:rPr lang="en-US" sz="3600" dirty="0"/>
              <a:t> </a:t>
            </a:r>
            <a:r>
              <a:rPr lang="en-US" sz="3600" dirty="0" err="1"/>
              <a:t>را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محورهای</a:t>
            </a:r>
            <a:r>
              <a:rPr lang="en-US" sz="3600" dirty="0"/>
              <a:t> </a:t>
            </a:r>
            <a:r>
              <a:rPr lang="en-US" sz="3600" dirty="0" err="1"/>
              <a:t>اثربخشی</a:t>
            </a:r>
            <a:r>
              <a:rPr lang="en-US" sz="3600" dirty="0"/>
              <a:t>، </a:t>
            </a:r>
            <a:r>
              <a:rPr lang="en-US" sz="3600" dirty="0" err="1"/>
              <a:t>حمایت</a:t>
            </a:r>
            <a:r>
              <a:rPr lang="en-US" sz="3600" dirty="0"/>
              <a:t> </a:t>
            </a:r>
            <a:r>
              <a:rPr lang="en-US" sz="3600" dirty="0" err="1"/>
              <a:t>درمانگر</a:t>
            </a:r>
            <a:r>
              <a:rPr lang="en-US" sz="3600" dirty="0"/>
              <a:t>، </a:t>
            </a:r>
            <a:r>
              <a:rPr lang="en-US" sz="3600" dirty="0" err="1"/>
              <a:t>پایداری</a:t>
            </a:r>
            <a:r>
              <a:rPr lang="en-US" sz="3600" dirty="0"/>
              <a:t> </a:t>
            </a:r>
            <a:r>
              <a:rPr lang="en-US" sz="3600" dirty="0" err="1"/>
              <a:t>آثار</a:t>
            </a:r>
            <a:r>
              <a:rPr lang="en-US" sz="3600" dirty="0"/>
              <a:t>، </a:t>
            </a:r>
            <a:r>
              <a:rPr lang="en-US" sz="3600" dirty="0" err="1"/>
              <a:t>کیفیت</a:t>
            </a:r>
            <a:r>
              <a:rPr lang="en-US" sz="3600" dirty="0"/>
              <a:t> </a:t>
            </a:r>
            <a:r>
              <a:rPr lang="en-US" sz="3600" dirty="0" err="1"/>
              <a:t>زندگی</a:t>
            </a:r>
            <a:r>
              <a:rPr lang="en-US" sz="3600" dirty="0"/>
              <a:t>، </a:t>
            </a:r>
            <a:r>
              <a:rPr lang="en-US" sz="3600" dirty="0" err="1"/>
              <a:t>مقایسه</a:t>
            </a:r>
            <a:r>
              <a:rPr lang="en-US" sz="3600" dirty="0"/>
              <a:t> </a:t>
            </a:r>
            <a:r>
              <a:rPr lang="en-US" sz="3600" dirty="0" err="1"/>
              <a:t>با</a:t>
            </a:r>
            <a:r>
              <a:rPr lang="en-US" sz="3600" dirty="0"/>
              <a:t> </a:t>
            </a:r>
            <a:r>
              <a:rPr lang="en-US" sz="3600" dirty="0" err="1"/>
              <a:t>درمان</a:t>
            </a:r>
            <a:r>
              <a:rPr lang="en-US" sz="3600" dirty="0"/>
              <a:t> </a:t>
            </a:r>
            <a:r>
              <a:rPr lang="en-US" sz="3600" dirty="0" err="1"/>
              <a:t>حضوری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قابلیت</a:t>
            </a:r>
            <a:r>
              <a:rPr lang="en-US" sz="3600" dirty="0"/>
              <a:t> </a:t>
            </a:r>
            <a:r>
              <a:rPr lang="en-US" sz="3600" dirty="0" err="1"/>
              <a:t>کاربرد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ایران</a:t>
            </a:r>
            <a:r>
              <a:rPr lang="en-US" sz="3600" dirty="0"/>
              <a:t> </a:t>
            </a:r>
            <a:r>
              <a:rPr lang="en-US" sz="3600" dirty="0" err="1"/>
              <a:t>سنتز</a:t>
            </a:r>
            <a:r>
              <a:rPr lang="en-US" sz="3600" dirty="0"/>
              <a:t> </a:t>
            </a:r>
            <a:r>
              <a:rPr lang="en-US" sz="3600" dirty="0" err="1"/>
              <a:t>می‌کند</a:t>
            </a:r>
            <a:r>
              <a:rPr lang="fa-IR" sz="3600" dirty="0"/>
              <a:t>.</a:t>
            </a:r>
            <a:r>
              <a:rPr lang="en-US" sz="3600" dirty="0"/>
              <a:t> </a:t>
            </a:r>
            <a:endParaRPr lang="en-US" sz="36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CE5E7F-6469-44C6-AA51-B785B103A619}"/>
              </a:ext>
            </a:extLst>
          </p:cNvPr>
          <p:cNvSpPr txBox="1"/>
          <p:nvPr/>
        </p:nvSpPr>
        <p:spPr>
          <a:xfrm>
            <a:off x="11721742" y="11433304"/>
            <a:ext cx="9857035" cy="1228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r>
              <a:rPr lang="en-US" sz="3600" b="1" dirty="0" err="1"/>
              <a:t>مدل</a:t>
            </a:r>
            <a:r>
              <a:rPr lang="en-US" sz="3600" b="1" dirty="0"/>
              <a:t> </a:t>
            </a:r>
            <a:r>
              <a:rPr lang="en-US" sz="3600" b="1" dirty="0" err="1"/>
              <a:t>پیشنهادی</a:t>
            </a:r>
            <a:r>
              <a:rPr lang="en-US" sz="3600" b="1" dirty="0"/>
              <a:t> </a:t>
            </a:r>
            <a:r>
              <a:rPr lang="en-US" sz="3600" b="1" dirty="0" err="1"/>
              <a:t>مراقبت</a:t>
            </a:r>
            <a:r>
              <a:rPr lang="en-US" sz="3600" b="1" dirty="0"/>
              <a:t> </a:t>
            </a:r>
            <a:r>
              <a:rPr lang="en-US" sz="3600" b="1" dirty="0" err="1"/>
              <a:t>روان‌شناختی</a:t>
            </a:r>
            <a:r>
              <a:rPr lang="en-US" sz="3600" b="1" dirty="0"/>
              <a:t> </a:t>
            </a:r>
            <a:r>
              <a:rPr lang="en-US" sz="3600" b="1" dirty="0" err="1"/>
              <a:t>آنلاین</a:t>
            </a:r>
            <a:r>
              <a:rPr lang="en-US" sz="3600" b="1" dirty="0"/>
              <a:t> ـ </a:t>
            </a:r>
            <a:r>
              <a:rPr lang="en-US" sz="3600" b="1" dirty="0" err="1"/>
              <a:t>ترکیبی</a:t>
            </a:r>
            <a:endParaRPr lang="en-US" sz="3600" b="1" dirty="0"/>
          </a:p>
          <a:p>
            <a:pPr algn="r" rtl="1"/>
            <a:r>
              <a:rPr lang="en-US" sz="3600" dirty="0" err="1"/>
              <a:t>بر</a:t>
            </a:r>
            <a:r>
              <a:rPr lang="en-US" sz="3600" dirty="0"/>
              <a:t> </a:t>
            </a:r>
            <a:r>
              <a:rPr lang="en-US" sz="3600" dirty="0" err="1"/>
              <a:t>اساس</a:t>
            </a:r>
            <a:r>
              <a:rPr lang="en-US" sz="3600" dirty="0"/>
              <a:t> </a:t>
            </a:r>
            <a:r>
              <a:rPr lang="en-US" sz="3600" dirty="0" err="1"/>
              <a:t>سنتز</a:t>
            </a:r>
            <a:r>
              <a:rPr lang="en-US" sz="3600" dirty="0"/>
              <a:t> </a:t>
            </a:r>
            <a:r>
              <a:rPr lang="en-US" sz="3600" dirty="0" err="1"/>
              <a:t>شواهد</a:t>
            </a:r>
            <a:r>
              <a:rPr lang="en-US" sz="3600" dirty="0"/>
              <a:t>، </a:t>
            </a:r>
            <a:r>
              <a:rPr lang="en-US" sz="3600" dirty="0" err="1"/>
              <a:t>مدل</a:t>
            </a:r>
            <a:r>
              <a:rPr lang="en-US" sz="3600" dirty="0"/>
              <a:t> </a:t>
            </a:r>
            <a:r>
              <a:rPr lang="en-US" sz="3600" dirty="0" err="1"/>
              <a:t>پیشنهادی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پنج</a:t>
            </a:r>
            <a:r>
              <a:rPr lang="en-US" sz="3600" dirty="0"/>
              <a:t> </a:t>
            </a:r>
            <a:r>
              <a:rPr lang="en-US" sz="3600" dirty="0" err="1"/>
              <a:t>مرحله</a:t>
            </a:r>
            <a:r>
              <a:rPr lang="en-US" sz="3600" dirty="0"/>
              <a:t> </a:t>
            </a:r>
            <a:r>
              <a:rPr lang="en-US" sz="3600" dirty="0" err="1"/>
              <a:t>طراحی</a:t>
            </a:r>
            <a:r>
              <a:rPr lang="en-US" sz="3600" dirty="0"/>
              <a:t> </a:t>
            </a:r>
            <a:r>
              <a:rPr lang="en-US" sz="3600" dirty="0" err="1"/>
              <a:t>می‌شود</a:t>
            </a:r>
            <a:r>
              <a:rPr lang="en-US" sz="3600" dirty="0"/>
              <a:t>:</a:t>
            </a:r>
          </a:p>
          <a:p>
            <a:pPr algn="r" rtl="1"/>
            <a:r>
              <a:rPr lang="en-US" sz="3600" b="1" dirty="0" err="1"/>
              <a:t>مرحله</a:t>
            </a:r>
            <a:r>
              <a:rPr lang="en-US" sz="3600" b="1" dirty="0"/>
              <a:t> </a:t>
            </a:r>
            <a:r>
              <a:rPr lang="en-US" sz="3600" b="1" dirty="0" err="1"/>
              <a:t>اول</a:t>
            </a:r>
            <a:r>
              <a:rPr lang="en-US" sz="3600" b="1" dirty="0"/>
              <a:t>: </a:t>
            </a:r>
            <a:r>
              <a:rPr lang="en-US" sz="3600" b="1" dirty="0" err="1"/>
              <a:t>غربالگری</a:t>
            </a:r>
            <a:r>
              <a:rPr lang="en-US" sz="3600" b="1" dirty="0"/>
              <a:t> </a:t>
            </a:r>
            <a:r>
              <a:rPr lang="en-US" sz="3600" b="1" dirty="0" err="1"/>
              <a:t>و</a:t>
            </a:r>
            <a:r>
              <a:rPr lang="en-US" sz="3600" b="1" dirty="0"/>
              <a:t> </a:t>
            </a:r>
            <a:r>
              <a:rPr lang="en-US" sz="3600" b="1" dirty="0" err="1"/>
              <a:t>ارزیابی</a:t>
            </a:r>
            <a:r>
              <a:rPr lang="en-US" sz="3600" b="1" dirty="0"/>
              <a:t> </a:t>
            </a:r>
            <a:r>
              <a:rPr lang="en-US" sz="3600" b="1" dirty="0" err="1"/>
              <a:t>اولیه</a:t>
            </a:r>
            <a:r>
              <a:rPr lang="en-US" sz="3600" b="1" dirty="0"/>
              <a:t>.</a:t>
            </a:r>
            <a:r>
              <a:rPr lang="en-US" sz="3600" dirty="0"/>
              <a:t> </a:t>
            </a:r>
            <a:r>
              <a:rPr lang="en-US" sz="3600" dirty="0" err="1"/>
              <a:t>شدت</a:t>
            </a:r>
            <a:r>
              <a:rPr lang="en-US" sz="3600" dirty="0"/>
              <a:t> </a:t>
            </a:r>
            <a:r>
              <a:rPr lang="en-US" sz="3600" dirty="0" err="1"/>
              <a:t>علائم</a:t>
            </a:r>
            <a:r>
              <a:rPr lang="en-US" sz="3600" dirty="0"/>
              <a:t> </a:t>
            </a:r>
            <a:r>
              <a:rPr lang="en-US" sz="3600" dirty="0" err="1"/>
              <a:t>اضطراب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افسردگی</a:t>
            </a:r>
            <a:r>
              <a:rPr lang="en-US" sz="3600" dirty="0"/>
              <a:t>، </a:t>
            </a:r>
            <a:r>
              <a:rPr lang="en-US" sz="3600" dirty="0" err="1"/>
              <a:t>عملکرد</a:t>
            </a:r>
            <a:r>
              <a:rPr lang="en-US" sz="3600" dirty="0"/>
              <a:t>، </a:t>
            </a:r>
            <a:r>
              <a:rPr lang="en-US" sz="3600" dirty="0" err="1"/>
              <a:t>مشکلات</a:t>
            </a:r>
            <a:r>
              <a:rPr lang="en-US" sz="3600" dirty="0"/>
              <a:t> </a:t>
            </a:r>
            <a:r>
              <a:rPr lang="en-US" sz="3600" dirty="0" err="1"/>
              <a:t>همبود</a:t>
            </a:r>
            <a:r>
              <a:rPr lang="en-US" sz="3600" dirty="0"/>
              <a:t>، </a:t>
            </a:r>
            <a:r>
              <a:rPr lang="en-US" sz="3600" dirty="0" err="1"/>
              <a:t>سابقه</a:t>
            </a:r>
            <a:r>
              <a:rPr lang="en-US" sz="3600" dirty="0"/>
              <a:t> </a:t>
            </a:r>
            <a:r>
              <a:rPr lang="en-US" sz="3600" dirty="0" err="1"/>
              <a:t>درمان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توانایی</a:t>
            </a:r>
            <a:r>
              <a:rPr lang="en-US" sz="3600" dirty="0"/>
              <a:t> </a:t>
            </a:r>
            <a:r>
              <a:rPr lang="en-US" sz="3600" dirty="0" err="1"/>
              <a:t>استفاده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فناوری</a:t>
            </a:r>
            <a:r>
              <a:rPr lang="en-US" sz="3600" dirty="0"/>
              <a:t> </a:t>
            </a:r>
            <a:r>
              <a:rPr lang="en-US" sz="3600" dirty="0" err="1"/>
              <a:t>ارزیابی</a:t>
            </a:r>
            <a:r>
              <a:rPr lang="en-US" sz="3600" dirty="0"/>
              <a:t> </a:t>
            </a:r>
            <a:r>
              <a:rPr lang="en-US" sz="3600" dirty="0" err="1"/>
              <a:t>می‌شود</a:t>
            </a:r>
            <a:r>
              <a:rPr lang="en-US" sz="3600" dirty="0"/>
              <a:t>. </a:t>
            </a:r>
            <a:r>
              <a:rPr lang="en-US" sz="3600" dirty="0" err="1"/>
              <a:t>ابزارهایی</a:t>
            </a:r>
            <a:r>
              <a:rPr lang="en-US" sz="3600" dirty="0"/>
              <a:t> </a:t>
            </a:r>
            <a:r>
              <a:rPr lang="en-US" sz="3600" dirty="0" err="1"/>
              <a:t>مانند</a:t>
            </a:r>
            <a:r>
              <a:rPr lang="en-US" sz="3600" dirty="0"/>
              <a:t> PHQ-9 </a:t>
            </a:r>
            <a:r>
              <a:rPr lang="en-US" sz="3600" dirty="0" err="1"/>
              <a:t>و</a:t>
            </a:r>
            <a:r>
              <a:rPr lang="en-US" sz="3600" dirty="0"/>
              <a:t> GAD-7 </a:t>
            </a:r>
            <a:r>
              <a:rPr lang="en-US" sz="3600" dirty="0" err="1"/>
              <a:t>می‌توانند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کنار</a:t>
            </a:r>
            <a:r>
              <a:rPr lang="en-US" sz="3600" dirty="0"/>
              <a:t> </a:t>
            </a:r>
            <a:r>
              <a:rPr lang="en-US" sz="3600" dirty="0" err="1"/>
              <a:t>مصاحبه</a:t>
            </a:r>
            <a:r>
              <a:rPr lang="en-US" sz="3600" dirty="0"/>
              <a:t> </a:t>
            </a:r>
            <a:r>
              <a:rPr lang="en-US" sz="3600" dirty="0" err="1"/>
              <a:t>بالینی</a:t>
            </a:r>
            <a:r>
              <a:rPr lang="en-US" sz="3600" dirty="0"/>
              <a:t> </a:t>
            </a:r>
            <a:r>
              <a:rPr lang="en-US" sz="3600" dirty="0" err="1"/>
              <a:t>استفاده</a:t>
            </a:r>
            <a:r>
              <a:rPr lang="en-US" sz="3600" dirty="0"/>
              <a:t> </a:t>
            </a:r>
            <a:r>
              <a:rPr lang="en-US" sz="3600" dirty="0" err="1"/>
              <a:t>شوند</a:t>
            </a:r>
            <a:r>
              <a:rPr lang="en-US" sz="3600" dirty="0"/>
              <a:t>.</a:t>
            </a:r>
          </a:p>
          <a:p>
            <a:pPr algn="r" rtl="1"/>
            <a:r>
              <a:rPr lang="en-US" sz="3600" b="1" dirty="0" err="1"/>
              <a:t>مرحله</a:t>
            </a:r>
            <a:r>
              <a:rPr lang="en-US" sz="3600" b="1" dirty="0"/>
              <a:t> </a:t>
            </a:r>
            <a:r>
              <a:rPr lang="en-US" sz="3600" b="1" dirty="0" err="1"/>
              <a:t>دوم</a:t>
            </a:r>
            <a:r>
              <a:rPr lang="en-US" sz="3600" b="1" dirty="0"/>
              <a:t>: </a:t>
            </a:r>
            <a:r>
              <a:rPr lang="en-US" sz="3600" b="1" dirty="0" err="1"/>
              <a:t>تعیین</a:t>
            </a:r>
            <a:r>
              <a:rPr lang="en-US" sz="3600" b="1" dirty="0"/>
              <a:t> </a:t>
            </a:r>
            <a:r>
              <a:rPr lang="en-US" sz="3600" b="1" dirty="0" err="1"/>
              <a:t>سطح</a:t>
            </a:r>
            <a:r>
              <a:rPr lang="en-US" sz="3600" b="1" dirty="0"/>
              <a:t> </a:t>
            </a:r>
            <a:r>
              <a:rPr lang="en-US" sz="3600" b="1" dirty="0" err="1"/>
              <a:t>خطر</a:t>
            </a:r>
            <a:r>
              <a:rPr lang="en-US" sz="3600" b="1" dirty="0"/>
              <a:t> </a:t>
            </a:r>
            <a:r>
              <a:rPr lang="en-US" sz="3600" b="1" dirty="0" err="1"/>
              <a:t>و</a:t>
            </a:r>
            <a:r>
              <a:rPr lang="en-US" sz="3600" b="1" dirty="0"/>
              <a:t> </a:t>
            </a:r>
            <a:r>
              <a:rPr lang="en-US" sz="3600" b="1" dirty="0" err="1"/>
              <a:t>پیچیدگی</a:t>
            </a:r>
            <a:r>
              <a:rPr lang="en-US" sz="3600" b="1" dirty="0"/>
              <a:t>.</a:t>
            </a:r>
            <a:r>
              <a:rPr lang="en-US" sz="3600" dirty="0"/>
              <a:t> </a:t>
            </a:r>
            <a:r>
              <a:rPr lang="en-US" sz="3600" dirty="0" err="1"/>
              <a:t>مراجع</a:t>
            </a:r>
            <a:r>
              <a:rPr lang="en-US" sz="3600" dirty="0"/>
              <a:t> </a:t>
            </a:r>
            <a:r>
              <a:rPr lang="en-US" sz="3600" dirty="0" err="1"/>
              <a:t>بر</a:t>
            </a:r>
            <a:r>
              <a:rPr lang="en-US" sz="3600" dirty="0"/>
              <a:t> </a:t>
            </a:r>
            <a:r>
              <a:rPr lang="en-US" sz="3600" dirty="0" err="1"/>
              <a:t>اساس</a:t>
            </a:r>
            <a:r>
              <a:rPr lang="en-US" sz="3600" dirty="0"/>
              <a:t> </a:t>
            </a:r>
            <a:r>
              <a:rPr lang="en-US" sz="3600" dirty="0" err="1"/>
              <a:t>شدت</a:t>
            </a:r>
            <a:r>
              <a:rPr lang="en-US" sz="3600" dirty="0"/>
              <a:t> </a:t>
            </a:r>
            <a:r>
              <a:rPr lang="en-US" sz="3600" dirty="0" err="1"/>
              <a:t>علائم</a:t>
            </a:r>
            <a:r>
              <a:rPr lang="en-US" sz="3600" dirty="0"/>
              <a:t>، </a:t>
            </a:r>
            <a:r>
              <a:rPr lang="en-US" sz="3600" dirty="0" err="1"/>
              <a:t>عملکرد</a:t>
            </a:r>
            <a:r>
              <a:rPr lang="en-US" sz="3600" dirty="0"/>
              <a:t>، </a:t>
            </a:r>
            <a:r>
              <a:rPr lang="en-US" sz="3600" dirty="0" err="1"/>
              <a:t>پیچیدگی</a:t>
            </a:r>
            <a:r>
              <a:rPr lang="en-US" sz="3600" dirty="0"/>
              <a:t> </a:t>
            </a:r>
            <a:r>
              <a:rPr lang="en-US" sz="3600" dirty="0" err="1"/>
              <a:t>بالینی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سطح</a:t>
            </a:r>
            <a:r>
              <a:rPr lang="en-US" sz="3600" dirty="0"/>
              <a:t> </a:t>
            </a:r>
            <a:r>
              <a:rPr lang="en-US" sz="3600" dirty="0" err="1"/>
              <a:t>خطر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یکی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سطوح</a:t>
            </a:r>
            <a:r>
              <a:rPr lang="en-US" sz="3600" dirty="0"/>
              <a:t> </a:t>
            </a:r>
            <a:r>
              <a:rPr lang="en-US" sz="3600" dirty="0" err="1"/>
              <a:t>پایین</a:t>
            </a:r>
            <a:r>
              <a:rPr lang="en-US" sz="3600" dirty="0"/>
              <a:t>، </a:t>
            </a:r>
            <a:r>
              <a:rPr lang="en-US" sz="3600" dirty="0" err="1"/>
              <a:t>متوسط</a:t>
            </a:r>
            <a:r>
              <a:rPr lang="en-US" sz="3600" dirty="0"/>
              <a:t> </a:t>
            </a:r>
            <a:r>
              <a:rPr lang="en-US" sz="3600" dirty="0" err="1"/>
              <a:t>یا</a:t>
            </a:r>
            <a:r>
              <a:rPr lang="en-US" sz="3600" dirty="0"/>
              <a:t> </a:t>
            </a:r>
            <a:r>
              <a:rPr lang="en-US" sz="3600" dirty="0" err="1"/>
              <a:t>بالا</a:t>
            </a:r>
            <a:r>
              <a:rPr lang="en-US" sz="3600" dirty="0"/>
              <a:t> </a:t>
            </a:r>
            <a:r>
              <a:rPr lang="en-US" sz="3600" dirty="0" err="1"/>
              <a:t>قرار</a:t>
            </a:r>
            <a:r>
              <a:rPr lang="en-US" sz="3600" dirty="0"/>
              <a:t> </a:t>
            </a:r>
            <a:r>
              <a:rPr lang="en-US" sz="3600" dirty="0" err="1"/>
              <a:t>می‌گیرد</a:t>
            </a:r>
            <a:r>
              <a:rPr lang="en-US" sz="3600" dirty="0"/>
              <a:t>.</a:t>
            </a:r>
          </a:p>
          <a:p>
            <a:pPr algn="r" rtl="1"/>
            <a:r>
              <a:rPr lang="en-US" sz="3600" b="1" dirty="0" err="1"/>
              <a:t>مرحله</a:t>
            </a:r>
            <a:r>
              <a:rPr lang="en-US" sz="3600" b="1" dirty="0"/>
              <a:t> </a:t>
            </a:r>
            <a:r>
              <a:rPr lang="en-US" sz="3600" b="1" dirty="0" err="1"/>
              <a:t>سوم</a:t>
            </a:r>
            <a:r>
              <a:rPr lang="en-US" sz="3600" b="1" dirty="0"/>
              <a:t>: </a:t>
            </a:r>
            <a:r>
              <a:rPr lang="en-US" sz="3600" b="1" dirty="0" err="1"/>
              <a:t>انتخاب</a:t>
            </a:r>
            <a:r>
              <a:rPr lang="en-US" sz="3600" b="1" dirty="0"/>
              <a:t> </a:t>
            </a:r>
            <a:r>
              <a:rPr lang="en-US" sz="3600" b="1" dirty="0" err="1"/>
              <a:t>شیوه</a:t>
            </a:r>
            <a:r>
              <a:rPr lang="en-US" sz="3600" b="1" dirty="0"/>
              <a:t> </a:t>
            </a:r>
            <a:r>
              <a:rPr lang="en-US" sz="3600" b="1" dirty="0" err="1"/>
              <a:t>درمان</a:t>
            </a:r>
            <a:r>
              <a:rPr lang="en-US" sz="3600" b="1" dirty="0"/>
              <a:t>.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سطح</a:t>
            </a:r>
            <a:r>
              <a:rPr lang="en-US" sz="3600" dirty="0"/>
              <a:t> </a:t>
            </a:r>
            <a:r>
              <a:rPr lang="en-US" sz="3600" dirty="0" err="1"/>
              <a:t>پایین</a:t>
            </a:r>
            <a:r>
              <a:rPr lang="en-US" sz="3600" dirty="0"/>
              <a:t>، </a:t>
            </a:r>
            <a:r>
              <a:rPr lang="en-US" sz="3600" dirty="0" err="1"/>
              <a:t>مداخله</a:t>
            </a:r>
            <a:r>
              <a:rPr lang="en-US" sz="3600" dirty="0"/>
              <a:t> </a:t>
            </a:r>
            <a:r>
              <a:rPr lang="en-US" sz="3600" dirty="0" err="1"/>
              <a:t>آنلاین</a:t>
            </a:r>
            <a:r>
              <a:rPr lang="en-US" sz="3600" dirty="0"/>
              <a:t> </a:t>
            </a:r>
            <a:r>
              <a:rPr lang="en-US" sz="3600" dirty="0" err="1"/>
              <a:t>ساختاریافته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صورت</a:t>
            </a:r>
            <a:r>
              <a:rPr lang="en-US" sz="3600" dirty="0"/>
              <a:t> </a:t>
            </a:r>
            <a:r>
              <a:rPr lang="en-US" sz="3600" dirty="0" err="1"/>
              <a:t>مناسب</a:t>
            </a:r>
            <a:r>
              <a:rPr lang="en-US" sz="3600" dirty="0"/>
              <a:t> </a:t>
            </a:r>
            <a:r>
              <a:rPr lang="en-US" sz="3600" dirty="0" err="1"/>
              <a:t>بودن</a:t>
            </a:r>
            <a:r>
              <a:rPr lang="en-US" sz="3600" dirty="0"/>
              <a:t> </a:t>
            </a:r>
            <a:r>
              <a:rPr lang="en-US" sz="3600" dirty="0" err="1"/>
              <a:t>خودراهنما</a:t>
            </a:r>
            <a:r>
              <a:rPr lang="en-US" sz="3600" dirty="0"/>
              <a:t> </a:t>
            </a:r>
            <a:r>
              <a:rPr lang="en-US" sz="3600" dirty="0" err="1"/>
              <a:t>می‌تواند</a:t>
            </a:r>
            <a:r>
              <a:rPr lang="en-US" sz="3600" dirty="0"/>
              <a:t> </a:t>
            </a:r>
            <a:r>
              <a:rPr lang="en-US" sz="3600" dirty="0" err="1"/>
              <a:t>مورد</a:t>
            </a:r>
            <a:r>
              <a:rPr lang="en-US" sz="3600" dirty="0"/>
              <a:t> </a:t>
            </a:r>
            <a:r>
              <a:rPr lang="en-US" sz="3600" dirty="0" err="1"/>
              <a:t>استفاده</a:t>
            </a:r>
            <a:r>
              <a:rPr lang="en-US" sz="3600" dirty="0"/>
              <a:t> </a:t>
            </a:r>
            <a:r>
              <a:rPr lang="en-US" sz="3600" dirty="0" err="1"/>
              <a:t>قرار</a:t>
            </a:r>
            <a:r>
              <a:rPr lang="en-US" sz="3600" dirty="0"/>
              <a:t> </a:t>
            </a:r>
            <a:r>
              <a:rPr lang="en-US" sz="3600" dirty="0" err="1"/>
              <a:t>گیرد</a:t>
            </a:r>
            <a:r>
              <a:rPr lang="en-US" sz="3600" dirty="0"/>
              <a:t>.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سطح</a:t>
            </a:r>
            <a:r>
              <a:rPr lang="en-US" sz="3600" dirty="0"/>
              <a:t> </a:t>
            </a:r>
            <a:r>
              <a:rPr lang="en-US" sz="3600" dirty="0" err="1"/>
              <a:t>متوسط</a:t>
            </a:r>
            <a:r>
              <a:rPr lang="fa-IR" sz="3600" dirty="0"/>
              <a:t>، </a:t>
            </a:r>
            <a:r>
              <a:rPr lang="en-US" sz="3600" dirty="0" err="1"/>
              <a:t>هدایت‌شده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ارتباط</a:t>
            </a:r>
            <a:r>
              <a:rPr lang="en-US" sz="3600" dirty="0"/>
              <a:t> </a:t>
            </a:r>
            <a:r>
              <a:rPr lang="en-US" sz="3600" dirty="0" err="1"/>
              <a:t>منظم</a:t>
            </a:r>
            <a:r>
              <a:rPr lang="en-US" sz="3600" dirty="0"/>
              <a:t> </a:t>
            </a:r>
            <a:r>
              <a:rPr lang="en-US" sz="3600" dirty="0" err="1"/>
              <a:t>با</a:t>
            </a:r>
            <a:r>
              <a:rPr lang="en-US" sz="3600" dirty="0"/>
              <a:t> </a:t>
            </a:r>
            <a:r>
              <a:rPr lang="en-US" sz="3600" dirty="0" err="1"/>
              <a:t>درمانگر</a:t>
            </a:r>
            <a:r>
              <a:rPr lang="en-US" sz="3600" dirty="0"/>
              <a:t> </a:t>
            </a:r>
            <a:r>
              <a:rPr lang="en-US" sz="3600" dirty="0" err="1"/>
              <a:t>پیشنهاد</a:t>
            </a:r>
            <a:r>
              <a:rPr lang="en-US" sz="3600" dirty="0"/>
              <a:t> </a:t>
            </a:r>
            <a:r>
              <a:rPr lang="en-US" sz="3600" dirty="0" err="1"/>
              <a:t>می‌شود</a:t>
            </a:r>
            <a:r>
              <a:rPr lang="en-US" sz="3600" dirty="0"/>
              <a:t>.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سطح</a:t>
            </a:r>
            <a:r>
              <a:rPr lang="en-US" sz="3600" dirty="0"/>
              <a:t> </a:t>
            </a:r>
            <a:r>
              <a:rPr lang="en-US" sz="3600" dirty="0" err="1"/>
              <a:t>بالا</a:t>
            </a:r>
            <a:r>
              <a:rPr lang="en-US" sz="3600" dirty="0"/>
              <a:t>، </a:t>
            </a:r>
            <a:r>
              <a:rPr lang="en-US" sz="3600" dirty="0" err="1"/>
              <a:t>ارزیابی</a:t>
            </a:r>
            <a:r>
              <a:rPr lang="en-US" sz="3600" dirty="0"/>
              <a:t> </a:t>
            </a:r>
            <a:r>
              <a:rPr lang="en-US" sz="3600" dirty="0" err="1"/>
              <a:t>تخصصی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صورت</a:t>
            </a:r>
            <a:r>
              <a:rPr lang="en-US" sz="3600" dirty="0"/>
              <a:t> </a:t>
            </a:r>
            <a:r>
              <a:rPr lang="en-US" sz="3600" dirty="0" err="1"/>
              <a:t>نیاز</a:t>
            </a:r>
            <a:r>
              <a:rPr lang="en-US" sz="3600" dirty="0"/>
              <a:t> </a:t>
            </a:r>
            <a:r>
              <a:rPr lang="en-US" sz="3600" dirty="0" err="1"/>
              <a:t>درمان</a:t>
            </a:r>
            <a:r>
              <a:rPr lang="en-US" sz="3600" dirty="0"/>
              <a:t> </a:t>
            </a:r>
            <a:r>
              <a:rPr lang="en-US" sz="3600" dirty="0" err="1"/>
              <a:t>حضوری</a:t>
            </a:r>
            <a:r>
              <a:rPr lang="en-US" sz="3600" dirty="0"/>
              <a:t> </a:t>
            </a:r>
            <a:r>
              <a:rPr lang="en-US" sz="3600" dirty="0" err="1"/>
              <a:t>یا</a:t>
            </a:r>
            <a:r>
              <a:rPr lang="en-US" sz="3600" dirty="0"/>
              <a:t> </a:t>
            </a:r>
            <a:r>
              <a:rPr lang="en-US" sz="3600" dirty="0" err="1"/>
              <a:t>ترکیبی</a:t>
            </a:r>
            <a:r>
              <a:rPr lang="en-US" sz="3600" dirty="0"/>
              <a:t> </a:t>
            </a:r>
            <a:r>
              <a:rPr lang="en-US" sz="3600" dirty="0" err="1"/>
              <a:t>اولویت</a:t>
            </a:r>
            <a:r>
              <a:rPr lang="en-US" sz="3600" dirty="0"/>
              <a:t> </a:t>
            </a:r>
            <a:r>
              <a:rPr lang="en-US" sz="3600" dirty="0" err="1"/>
              <a:t>پیدا</a:t>
            </a:r>
            <a:r>
              <a:rPr lang="en-US" sz="3600" dirty="0"/>
              <a:t> </a:t>
            </a:r>
            <a:r>
              <a:rPr lang="en-US" sz="3600" dirty="0" err="1"/>
              <a:t>می‌کند</a:t>
            </a:r>
            <a:r>
              <a:rPr lang="en-US" sz="3600" dirty="0"/>
              <a:t>.</a:t>
            </a:r>
          </a:p>
          <a:p>
            <a:pPr algn="r" rtl="1"/>
            <a:r>
              <a:rPr lang="en-US" sz="3600" b="1" dirty="0" err="1"/>
              <a:t>مرحله</a:t>
            </a:r>
            <a:r>
              <a:rPr lang="en-US" sz="3600" b="1" dirty="0"/>
              <a:t> </a:t>
            </a:r>
            <a:r>
              <a:rPr lang="en-US" sz="3600" b="1" dirty="0" err="1"/>
              <a:t>چهارم</a:t>
            </a:r>
            <a:r>
              <a:rPr lang="en-US" sz="3600" b="1" dirty="0"/>
              <a:t>: </a:t>
            </a:r>
            <a:r>
              <a:rPr lang="en-US" sz="3600" b="1" dirty="0" err="1"/>
              <a:t>پایش</a:t>
            </a:r>
            <a:r>
              <a:rPr lang="en-US" sz="3600" b="1" dirty="0"/>
              <a:t> </a:t>
            </a:r>
            <a:r>
              <a:rPr lang="en-US" sz="3600" b="1" dirty="0" err="1"/>
              <a:t>مستمر</a:t>
            </a:r>
            <a:r>
              <a:rPr lang="en-US" sz="3600" b="1" dirty="0"/>
              <a:t>.</a:t>
            </a:r>
            <a:r>
              <a:rPr lang="en-US" sz="3600" dirty="0"/>
              <a:t> </a:t>
            </a:r>
            <a:r>
              <a:rPr lang="en-US" sz="3600" dirty="0" err="1"/>
              <a:t>شدت</a:t>
            </a:r>
            <a:r>
              <a:rPr lang="en-US" sz="3600" dirty="0"/>
              <a:t> </a:t>
            </a:r>
            <a:r>
              <a:rPr lang="en-US" sz="3600" dirty="0" err="1"/>
              <a:t>علائم</a:t>
            </a:r>
            <a:r>
              <a:rPr lang="en-US" sz="3600" dirty="0"/>
              <a:t>، </a:t>
            </a:r>
            <a:r>
              <a:rPr lang="en-US" sz="3600" dirty="0" err="1"/>
              <a:t>عملکرد</a:t>
            </a:r>
            <a:r>
              <a:rPr lang="en-US" sz="3600" dirty="0"/>
              <a:t>، </a:t>
            </a:r>
            <a:r>
              <a:rPr lang="en-US" sz="3600" dirty="0" err="1"/>
              <a:t>مشارکت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رضایت</a:t>
            </a:r>
            <a:r>
              <a:rPr lang="en-US" sz="3600" dirty="0"/>
              <a:t> </a:t>
            </a:r>
            <a:r>
              <a:rPr lang="en-US" sz="3600" dirty="0" err="1"/>
              <a:t>مراجع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فواصل</a:t>
            </a:r>
            <a:r>
              <a:rPr lang="en-US" sz="3600" dirty="0"/>
              <a:t> </a:t>
            </a:r>
            <a:r>
              <a:rPr lang="en-US" sz="3600" dirty="0" err="1"/>
              <a:t>مشخص</a:t>
            </a:r>
            <a:r>
              <a:rPr lang="en-US" sz="3600" dirty="0"/>
              <a:t> </a:t>
            </a:r>
            <a:r>
              <a:rPr lang="en-US" sz="3600" dirty="0" err="1"/>
              <a:t>بررسی</a:t>
            </a:r>
            <a:r>
              <a:rPr lang="en-US" sz="3600" dirty="0"/>
              <a:t> </a:t>
            </a:r>
            <a:r>
              <a:rPr lang="en-US" sz="3600" dirty="0" err="1"/>
              <a:t>می‌شود</a:t>
            </a:r>
            <a:r>
              <a:rPr lang="en-US" sz="3600" dirty="0"/>
              <a:t>. </a:t>
            </a:r>
            <a:r>
              <a:rPr lang="en-US" sz="3600" dirty="0" err="1"/>
              <a:t>عدم</a:t>
            </a:r>
            <a:r>
              <a:rPr lang="en-US" sz="3600" dirty="0"/>
              <a:t> </a:t>
            </a:r>
            <a:r>
              <a:rPr lang="en-US" sz="3600" dirty="0" err="1"/>
              <a:t>پاسخ</a:t>
            </a:r>
            <a:r>
              <a:rPr lang="en-US" sz="3600" dirty="0"/>
              <a:t> </a:t>
            </a:r>
            <a:r>
              <a:rPr lang="en-US" sz="3600" dirty="0" err="1"/>
              <a:t>یا</a:t>
            </a:r>
            <a:r>
              <a:rPr lang="en-US" sz="3600" dirty="0"/>
              <a:t> </a:t>
            </a:r>
            <a:r>
              <a:rPr lang="en-US" sz="3600" dirty="0" err="1"/>
              <a:t>تشدید</a:t>
            </a:r>
            <a:r>
              <a:rPr lang="en-US" sz="3600" dirty="0"/>
              <a:t> </a:t>
            </a:r>
            <a:r>
              <a:rPr lang="en-US" sz="3600" dirty="0" err="1"/>
              <a:t>علائم</a:t>
            </a:r>
            <a:r>
              <a:rPr lang="en-US" sz="3600" dirty="0"/>
              <a:t> </a:t>
            </a:r>
            <a:r>
              <a:rPr lang="en-US" sz="3600" dirty="0" err="1"/>
              <a:t>باید</a:t>
            </a:r>
            <a:r>
              <a:rPr lang="en-US" sz="3600" dirty="0"/>
              <a:t> </a:t>
            </a:r>
            <a:r>
              <a:rPr lang="en-US" sz="3600" dirty="0" err="1"/>
              <a:t>باعث</a:t>
            </a:r>
            <a:r>
              <a:rPr lang="en-US" sz="3600" dirty="0"/>
              <a:t> </a:t>
            </a:r>
            <a:r>
              <a:rPr lang="en-US" sz="3600" dirty="0" err="1"/>
              <a:t>بازنگری</a:t>
            </a:r>
            <a:r>
              <a:rPr lang="en-US" sz="3600" dirty="0"/>
              <a:t> </a:t>
            </a:r>
            <a:r>
              <a:rPr lang="en-US" sz="3600" dirty="0" err="1"/>
              <a:t>مسیر</a:t>
            </a:r>
            <a:r>
              <a:rPr lang="en-US" sz="3600" dirty="0"/>
              <a:t> </a:t>
            </a:r>
            <a:r>
              <a:rPr lang="en-US" sz="3600" dirty="0" err="1"/>
              <a:t>درمان</a:t>
            </a:r>
            <a:r>
              <a:rPr lang="en-US" sz="3600" dirty="0"/>
              <a:t> </a:t>
            </a:r>
            <a:r>
              <a:rPr lang="en-US" sz="3600" dirty="0" err="1"/>
              <a:t>شود</a:t>
            </a:r>
            <a:r>
              <a:rPr lang="en-US" sz="3600" dirty="0"/>
              <a:t>.</a:t>
            </a:r>
          </a:p>
          <a:p>
            <a:pPr algn="r" rtl="1"/>
            <a:r>
              <a:rPr lang="en-US" sz="3600" b="1" dirty="0" err="1"/>
              <a:t>مرحله</a:t>
            </a:r>
            <a:r>
              <a:rPr lang="en-US" sz="3600" b="1" dirty="0"/>
              <a:t> </a:t>
            </a:r>
            <a:r>
              <a:rPr lang="en-US" sz="3600" b="1" dirty="0" err="1"/>
              <a:t>پنجم</a:t>
            </a:r>
            <a:r>
              <a:rPr lang="en-US" sz="3600" b="1" dirty="0"/>
              <a:t>: </a:t>
            </a:r>
            <a:r>
              <a:rPr lang="en-US" sz="3600" b="1" dirty="0" err="1"/>
              <a:t>تثبیت</a:t>
            </a:r>
            <a:r>
              <a:rPr lang="en-US" sz="3600" b="1" dirty="0"/>
              <a:t> </a:t>
            </a:r>
            <a:r>
              <a:rPr lang="en-US" sz="3600" b="1" dirty="0" err="1"/>
              <a:t>و</a:t>
            </a:r>
            <a:r>
              <a:rPr lang="en-US" sz="3600" b="1" dirty="0"/>
              <a:t> </a:t>
            </a:r>
            <a:r>
              <a:rPr lang="en-US" sz="3600" b="1" dirty="0" err="1"/>
              <a:t>پیشگیری</a:t>
            </a:r>
            <a:r>
              <a:rPr lang="en-US" sz="3600" b="1" dirty="0"/>
              <a:t> </a:t>
            </a:r>
            <a:r>
              <a:rPr lang="en-US" sz="3600" b="1" dirty="0" err="1"/>
              <a:t>از</a:t>
            </a:r>
            <a:r>
              <a:rPr lang="en-US" sz="3600" b="1" dirty="0"/>
              <a:t> </a:t>
            </a:r>
            <a:r>
              <a:rPr lang="en-US" sz="3600" b="1" dirty="0" err="1"/>
              <a:t>عود</a:t>
            </a:r>
            <a:r>
              <a:rPr lang="en-US" sz="3600" b="1" dirty="0"/>
              <a:t>.</a:t>
            </a:r>
            <a:r>
              <a:rPr lang="en-US" sz="3600" dirty="0"/>
              <a:t> </a:t>
            </a:r>
            <a:r>
              <a:rPr lang="en-US" sz="3600" dirty="0" err="1"/>
              <a:t>پس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بهبود</a:t>
            </a:r>
            <a:r>
              <a:rPr lang="en-US" sz="3600" dirty="0"/>
              <a:t>، </a:t>
            </a:r>
            <a:r>
              <a:rPr lang="en-US" sz="3600" dirty="0" err="1"/>
              <a:t>آموزش</a:t>
            </a:r>
            <a:r>
              <a:rPr lang="en-US" sz="3600" dirty="0"/>
              <a:t> </a:t>
            </a:r>
            <a:r>
              <a:rPr lang="en-US" sz="3600" dirty="0" err="1"/>
              <a:t>خودمدیریتی</a:t>
            </a:r>
            <a:r>
              <a:rPr lang="en-US" sz="3600" dirty="0"/>
              <a:t>، </a:t>
            </a:r>
            <a:r>
              <a:rPr lang="en-US" sz="3600" dirty="0" err="1"/>
              <a:t>جلسات</a:t>
            </a:r>
            <a:r>
              <a:rPr lang="en-US" sz="3600" dirty="0"/>
              <a:t> </a:t>
            </a:r>
            <a:r>
              <a:rPr lang="en-US" sz="3600" dirty="0" err="1"/>
              <a:t>تقویتی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پایش</a:t>
            </a:r>
            <a:r>
              <a:rPr lang="en-US" sz="3600" dirty="0"/>
              <a:t> </a:t>
            </a:r>
            <a:r>
              <a:rPr lang="en-US" sz="3600" dirty="0" err="1"/>
              <a:t>دوره‌ای</a:t>
            </a:r>
            <a:r>
              <a:rPr lang="en-US" sz="3600" dirty="0"/>
              <a:t> </a:t>
            </a:r>
            <a:r>
              <a:rPr lang="en-US" sz="3600" dirty="0" err="1"/>
              <a:t>می‌تواند</a:t>
            </a:r>
            <a:r>
              <a:rPr lang="en-US" sz="3600" dirty="0"/>
              <a:t> </a:t>
            </a:r>
            <a:r>
              <a:rPr lang="en-US" sz="3600" dirty="0" err="1"/>
              <a:t>برای</a:t>
            </a:r>
            <a:r>
              <a:rPr lang="en-US" sz="3600" dirty="0"/>
              <a:t> </a:t>
            </a:r>
            <a:r>
              <a:rPr lang="en-US" sz="3600" dirty="0" err="1"/>
              <a:t>حفظ</a:t>
            </a:r>
            <a:r>
              <a:rPr lang="en-US" sz="3600" dirty="0"/>
              <a:t> </a:t>
            </a:r>
            <a:r>
              <a:rPr lang="en-US" sz="3600" dirty="0" err="1"/>
              <a:t>نتایج</a:t>
            </a:r>
            <a:r>
              <a:rPr lang="en-US" sz="3600" dirty="0"/>
              <a:t> </a:t>
            </a:r>
            <a:r>
              <a:rPr lang="en-US" sz="3600" dirty="0" err="1"/>
              <a:t>استفاده</a:t>
            </a:r>
            <a:r>
              <a:rPr lang="en-US" sz="3600" dirty="0"/>
              <a:t> </a:t>
            </a:r>
            <a:r>
              <a:rPr lang="en-US" sz="3600" dirty="0" err="1"/>
              <a:t>شود</a:t>
            </a:r>
            <a:r>
              <a:rPr lang="en-US" sz="3600" dirty="0"/>
              <a:t>.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صورت</a:t>
            </a:r>
            <a:r>
              <a:rPr lang="en-US" sz="3600" dirty="0"/>
              <a:t> </a:t>
            </a:r>
            <a:r>
              <a:rPr lang="en-US" sz="3600" dirty="0" err="1"/>
              <a:t>عود</a:t>
            </a:r>
            <a:r>
              <a:rPr lang="en-US" sz="3600" dirty="0"/>
              <a:t> </a:t>
            </a:r>
            <a:r>
              <a:rPr lang="en-US" sz="3600" dirty="0" err="1"/>
              <a:t>یا</a:t>
            </a:r>
            <a:r>
              <a:rPr lang="en-US" sz="3600" dirty="0"/>
              <a:t> </a:t>
            </a:r>
            <a:r>
              <a:rPr lang="en-US" sz="3600" dirty="0" err="1"/>
              <a:t>عدم</a:t>
            </a:r>
            <a:r>
              <a:rPr lang="en-US" sz="3600" dirty="0"/>
              <a:t> </a:t>
            </a:r>
            <a:r>
              <a:rPr lang="en-US" sz="3600" dirty="0" err="1"/>
              <a:t>پاسخ</a:t>
            </a:r>
            <a:r>
              <a:rPr lang="en-US" sz="3600" dirty="0"/>
              <a:t>، </a:t>
            </a:r>
            <a:r>
              <a:rPr lang="en-US" sz="3600" dirty="0" err="1"/>
              <a:t>سطح</a:t>
            </a:r>
            <a:r>
              <a:rPr lang="en-US" sz="3600" dirty="0"/>
              <a:t> </a:t>
            </a:r>
            <a:r>
              <a:rPr lang="en-US" sz="3600" dirty="0" err="1"/>
              <a:t>مداخله</a:t>
            </a:r>
            <a:r>
              <a:rPr lang="en-US" sz="3600" dirty="0"/>
              <a:t> </a:t>
            </a:r>
            <a:r>
              <a:rPr lang="en-US" sz="3600" dirty="0" err="1"/>
              <a:t>افزایش</a:t>
            </a:r>
            <a:r>
              <a:rPr lang="en-US" sz="3600" dirty="0"/>
              <a:t> </a:t>
            </a:r>
            <a:r>
              <a:rPr lang="en-US" sz="3600" dirty="0" err="1"/>
              <a:t>یافته</a:t>
            </a:r>
            <a:r>
              <a:rPr lang="en-US" sz="3600" dirty="0"/>
              <a:t> </a:t>
            </a:r>
            <a:r>
              <a:rPr lang="en-US" sz="3600" dirty="0" err="1"/>
              <a:t>یا</a:t>
            </a:r>
            <a:r>
              <a:rPr lang="en-US" sz="3600" dirty="0"/>
              <a:t> </a:t>
            </a:r>
            <a:r>
              <a:rPr lang="en-US" sz="3600" dirty="0" err="1"/>
              <a:t>ارجاع</a:t>
            </a:r>
            <a:r>
              <a:rPr lang="en-US" sz="3600" dirty="0"/>
              <a:t> </a:t>
            </a:r>
            <a:r>
              <a:rPr lang="en-US" sz="3600" dirty="0" err="1"/>
              <a:t>انجام</a:t>
            </a:r>
            <a:r>
              <a:rPr lang="en-US" sz="3600" dirty="0"/>
              <a:t> </a:t>
            </a:r>
            <a:r>
              <a:rPr lang="en-US" sz="3600" dirty="0" err="1"/>
              <a:t>می‌شود</a:t>
            </a:r>
            <a:r>
              <a:rPr lang="en-US" sz="3600" dirty="0"/>
              <a:t> </a:t>
            </a: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55857" y="11387138"/>
            <a:ext cx="10058400" cy="1343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r" rtl="1"/>
            <a:r>
              <a:rPr lang="en-US" sz="3600" b="1" dirty="0" err="1"/>
              <a:t>شدت</a:t>
            </a:r>
            <a:r>
              <a:rPr lang="en-US" sz="3600" b="1" dirty="0"/>
              <a:t> </a:t>
            </a:r>
            <a:r>
              <a:rPr lang="en-US" sz="3600" b="1" dirty="0" err="1"/>
              <a:t>علائم</a:t>
            </a:r>
            <a:r>
              <a:rPr lang="en-US" sz="3600" b="1" dirty="0"/>
              <a:t> </a:t>
            </a:r>
            <a:r>
              <a:rPr lang="en-US" sz="3600" b="1" dirty="0" err="1"/>
              <a:t>و</a:t>
            </a:r>
            <a:r>
              <a:rPr lang="en-US" sz="3600" b="1" dirty="0"/>
              <a:t> </a:t>
            </a:r>
            <a:r>
              <a:rPr lang="en-US" sz="3600" b="1" dirty="0" err="1"/>
              <a:t>پیچیدگی</a:t>
            </a:r>
            <a:r>
              <a:rPr lang="en-US" sz="3600" b="1" dirty="0"/>
              <a:t> </a:t>
            </a:r>
            <a:r>
              <a:rPr lang="en-US" sz="3600" b="1" dirty="0" err="1"/>
              <a:t>بالینی</a:t>
            </a:r>
            <a:endParaRPr lang="en-US" sz="3600" b="1" dirty="0"/>
          </a:p>
          <a:p>
            <a:pPr algn="r" rtl="1"/>
            <a:r>
              <a:rPr lang="en-US" sz="3600" dirty="0" err="1"/>
              <a:t>شدت</a:t>
            </a:r>
            <a:r>
              <a:rPr lang="en-US" sz="3600" dirty="0"/>
              <a:t> </a:t>
            </a:r>
            <a:r>
              <a:rPr lang="en-US" sz="3600" dirty="0" err="1"/>
              <a:t>اولیه</a:t>
            </a:r>
            <a:r>
              <a:rPr lang="en-US" sz="3600" dirty="0"/>
              <a:t> </a:t>
            </a:r>
            <a:r>
              <a:rPr lang="en-US" sz="3600" dirty="0" err="1"/>
              <a:t>علائم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وجود</a:t>
            </a:r>
            <a:r>
              <a:rPr lang="en-US" sz="3600" dirty="0"/>
              <a:t> </a:t>
            </a:r>
            <a:r>
              <a:rPr lang="en-US" sz="3600" dirty="0" err="1"/>
              <a:t>مشکلات</a:t>
            </a:r>
            <a:r>
              <a:rPr lang="en-US" sz="3600" dirty="0"/>
              <a:t> </a:t>
            </a:r>
            <a:r>
              <a:rPr lang="en-US" sz="3600" dirty="0" err="1"/>
              <a:t>همبود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عوامل</a:t>
            </a:r>
            <a:r>
              <a:rPr lang="en-US" sz="3600" dirty="0"/>
              <a:t> </a:t>
            </a:r>
            <a:r>
              <a:rPr lang="en-US" sz="3600" dirty="0" err="1"/>
              <a:t>مهم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انتخاب</a:t>
            </a:r>
            <a:r>
              <a:rPr lang="en-US" sz="3600" dirty="0"/>
              <a:t> </a:t>
            </a:r>
            <a:r>
              <a:rPr lang="en-US" sz="3600" dirty="0" err="1"/>
              <a:t>شیوه</a:t>
            </a:r>
            <a:r>
              <a:rPr lang="en-US" sz="3600" dirty="0"/>
              <a:t> </a:t>
            </a:r>
            <a:r>
              <a:rPr lang="en-US" sz="3600" dirty="0" err="1"/>
              <a:t>درمان</a:t>
            </a:r>
            <a:r>
              <a:rPr lang="en-US" sz="3600" dirty="0"/>
              <a:t> </a:t>
            </a:r>
            <a:r>
              <a:rPr lang="en-US" sz="3600" dirty="0" err="1"/>
              <a:t>هستند</a:t>
            </a:r>
            <a:r>
              <a:rPr lang="en-US" sz="3600" dirty="0"/>
              <a:t>. </a:t>
            </a:r>
            <a:r>
              <a:rPr lang="en-US" sz="3600" dirty="0" err="1"/>
              <a:t>درمان</a:t>
            </a:r>
            <a:r>
              <a:rPr lang="en-US" sz="3600" dirty="0"/>
              <a:t> </a:t>
            </a:r>
            <a:r>
              <a:rPr lang="en-US" sz="3600" dirty="0" err="1"/>
              <a:t>خودراهنما</a:t>
            </a:r>
            <a:r>
              <a:rPr lang="en-US" sz="3600" dirty="0"/>
              <a:t> </a:t>
            </a:r>
            <a:r>
              <a:rPr lang="en-US" sz="3600" dirty="0" err="1"/>
              <a:t>ممکن</a:t>
            </a:r>
            <a:r>
              <a:rPr lang="en-US" sz="3600" dirty="0"/>
              <a:t> </a:t>
            </a:r>
            <a:r>
              <a:rPr lang="en-US" sz="3600" dirty="0" err="1"/>
              <a:t>است</a:t>
            </a:r>
            <a:r>
              <a:rPr lang="en-US" sz="3600" dirty="0"/>
              <a:t> </a:t>
            </a:r>
            <a:r>
              <a:rPr lang="en-US" sz="3600" dirty="0" err="1"/>
              <a:t>برای</a:t>
            </a:r>
            <a:r>
              <a:rPr lang="en-US" sz="3600" dirty="0"/>
              <a:t> </a:t>
            </a:r>
            <a:r>
              <a:rPr lang="en-US" sz="3600" dirty="0" err="1"/>
              <a:t>برخی</a:t>
            </a:r>
            <a:r>
              <a:rPr lang="en-US" sz="3600" dirty="0"/>
              <a:t> </a:t>
            </a:r>
            <a:r>
              <a:rPr lang="en-US" sz="3600" dirty="0" err="1"/>
              <a:t>افراد</a:t>
            </a:r>
            <a:r>
              <a:rPr lang="en-US" sz="3600" dirty="0"/>
              <a:t> </a:t>
            </a:r>
            <a:r>
              <a:rPr lang="en-US" sz="3600" dirty="0" err="1"/>
              <a:t>با</a:t>
            </a:r>
            <a:r>
              <a:rPr lang="en-US" sz="3600" dirty="0"/>
              <a:t> </a:t>
            </a:r>
            <a:r>
              <a:rPr lang="en-US" sz="3600" dirty="0" err="1"/>
              <a:t>علائم</a:t>
            </a:r>
            <a:r>
              <a:rPr lang="en-US" sz="3600" dirty="0"/>
              <a:t> </a:t>
            </a:r>
            <a:r>
              <a:rPr lang="en-US" sz="3600" dirty="0" err="1"/>
              <a:t>خفیف</a:t>
            </a:r>
            <a:r>
              <a:rPr lang="en-US" sz="3600" dirty="0"/>
              <a:t> </a:t>
            </a:r>
            <a:r>
              <a:rPr lang="en-US" sz="3600" dirty="0" err="1"/>
              <a:t>مناسب</a:t>
            </a:r>
            <a:r>
              <a:rPr lang="en-US" sz="3600" dirty="0"/>
              <a:t> </a:t>
            </a:r>
            <a:r>
              <a:rPr lang="en-US" sz="3600" dirty="0" err="1"/>
              <a:t>باشد</a:t>
            </a:r>
            <a:r>
              <a:rPr lang="en-US" sz="3600" dirty="0"/>
              <a:t>، </a:t>
            </a:r>
            <a:r>
              <a:rPr lang="en-US" sz="3600" dirty="0" err="1"/>
              <a:t>اما</a:t>
            </a:r>
            <a:r>
              <a:rPr lang="en-US" sz="3600" dirty="0"/>
              <a:t> </a:t>
            </a:r>
            <a:r>
              <a:rPr lang="en-US" sz="3600" dirty="0" err="1"/>
              <a:t>افراد</a:t>
            </a:r>
            <a:r>
              <a:rPr lang="en-US" sz="3600" dirty="0"/>
              <a:t> </a:t>
            </a:r>
            <a:r>
              <a:rPr lang="en-US" sz="3600" dirty="0" err="1"/>
              <a:t>دارای</a:t>
            </a:r>
            <a:r>
              <a:rPr lang="en-US" sz="3600" dirty="0"/>
              <a:t> </a:t>
            </a:r>
            <a:r>
              <a:rPr lang="en-US" sz="3600" dirty="0" err="1"/>
              <a:t>علائم</a:t>
            </a:r>
            <a:r>
              <a:rPr lang="en-US" sz="3600" dirty="0"/>
              <a:t> </a:t>
            </a:r>
            <a:r>
              <a:rPr lang="en-US" sz="3600" dirty="0" err="1"/>
              <a:t>شدیدتر</a:t>
            </a:r>
            <a:r>
              <a:rPr lang="en-US" sz="3600" dirty="0"/>
              <a:t> </a:t>
            </a:r>
            <a:r>
              <a:rPr lang="en-US" sz="3600" dirty="0" err="1"/>
              <a:t>یا</a:t>
            </a:r>
            <a:r>
              <a:rPr lang="en-US" sz="3600" dirty="0"/>
              <a:t> </a:t>
            </a:r>
            <a:r>
              <a:rPr lang="en-US" sz="3600" dirty="0" err="1"/>
              <a:t>پیچیدگی</a:t>
            </a:r>
            <a:r>
              <a:rPr lang="en-US" sz="3600" dirty="0"/>
              <a:t> </a:t>
            </a:r>
            <a:r>
              <a:rPr lang="en-US" sz="3600" dirty="0" err="1"/>
              <a:t>بالینی</a:t>
            </a:r>
            <a:r>
              <a:rPr lang="en-US" sz="3600" dirty="0"/>
              <a:t> </a:t>
            </a:r>
            <a:r>
              <a:rPr lang="en-US" sz="3600" dirty="0" err="1"/>
              <a:t>بیشتر</a:t>
            </a:r>
            <a:r>
              <a:rPr lang="en-US" sz="3600" dirty="0"/>
              <a:t> </a:t>
            </a:r>
            <a:r>
              <a:rPr lang="en-US" sz="3600" dirty="0" err="1"/>
              <a:t>ممکن</a:t>
            </a:r>
            <a:r>
              <a:rPr lang="en-US" sz="3600" dirty="0"/>
              <a:t> </a:t>
            </a:r>
            <a:r>
              <a:rPr lang="en-US" sz="3600" dirty="0" err="1"/>
              <a:t>است</a:t>
            </a:r>
            <a:r>
              <a:rPr lang="en-US" sz="3600" dirty="0"/>
              <a:t> </a:t>
            </a:r>
            <a:r>
              <a:rPr lang="en-US" sz="3600" dirty="0" err="1"/>
              <a:t>به</a:t>
            </a:r>
            <a:r>
              <a:rPr lang="en-US" sz="3600" dirty="0"/>
              <a:t> </a:t>
            </a:r>
            <a:r>
              <a:rPr lang="en-US" sz="3600" dirty="0" err="1"/>
              <a:t>حمایت</a:t>
            </a:r>
            <a:r>
              <a:rPr lang="en-US" sz="3600" dirty="0"/>
              <a:t> </a:t>
            </a:r>
            <a:r>
              <a:rPr lang="en-US" sz="3600" dirty="0" err="1"/>
              <a:t>درمانگر</a:t>
            </a:r>
            <a:r>
              <a:rPr lang="en-US" sz="3600" dirty="0"/>
              <a:t> </a:t>
            </a:r>
            <a:r>
              <a:rPr lang="en-US" sz="3600" dirty="0" err="1"/>
              <a:t>یا</a:t>
            </a:r>
            <a:r>
              <a:rPr lang="en-US" sz="3600" dirty="0"/>
              <a:t> </a:t>
            </a:r>
            <a:r>
              <a:rPr lang="en-US" sz="3600" dirty="0" err="1"/>
              <a:t>مراقبت</a:t>
            </a:r>
            <a:r>
              <a:rPr lang="en-US" sz="3600" dirty="0"/>
              <a:t> </a:t>
            </a:r>
            <a:r>
              <a:rPr lang="en-US" sz="3600" dirty="0" err="1"/>
              <a:t>ترکیبی</a:t>
            </a:r>
            <a:r>
              <a:rPr lang="en-US" sz="3600" dirty="0"/>
              <a:t> </a:t>
            </a:r>
            <a:r>
              <a:rPr lang="en-US" sz="3600" dirty="0" err="1"/>
              <a:t>نیاز</a:t>
            </a:r>
            <a:r>
              <a:rPr lang="en-US" sz="3600" dirty="0"/>
              <a:t> </a:t>
            </a:r>
            <a:r>
              <a:rPr lang="en-US" sz="3600" dirty="0" err="1"/>
              <a:t>داشته</a:t>
            </a:r>
            <a:r>
              <a:rPr lang="en-US" sz="3600" dirty="0"/>
              <a:t> </a:t>
            </a:r>
            <a:r>
              <a:rPr lang="en-US" sz="3600" dirty="0" err="1"/>
              <a:t>باشند</a:t>
            </a:r>
            <a:r>
              <a:rPr lang="en-US" sz="3600" dirty="0"/>
              <a:t>.</a:t>
            </a:r>
          </a:p>
          <a:p>
            <a:pPr algn="r" rtl="1"/>
            <a:r>
              <a:rPr lang="en-US" sz="3600" b="1" dirty="0" err="1"/>
              <a:t>پایبندی</a:t>
            </a:r>
            <a:r>
              <a:rPr lang="en-US" sz="3600" b="1" dirty="0"/>
              <a:t> </a:t>
            </a:r>
            <a:r>
              <a:rPr lang="en-US" sz="3600" b="1" dirty="0" err="1"/>
              <a:t>و</a:t>
            </a:r>
            <a:r>
              <a:rPr lang="en-US" sz="3600" b="1" dirty="0"/>
              <a:t> </a:t>
            </a:r>
            <a:r>
              <a:rPr lang="en-US" sz="3600" b="1" dirty="0" err="1"/>
              <a:t>مشارکت</a:t>
            </a:r>
            <a:endParaRPr lang="en-US" sz="3600" b="1" dirty="0"/>
          </a:p>
          <a:p>
            <a:pPr algn="r" rtl="1"/>
            <a:r>
              <a:rPr lang="en-US" sz="3600" dirty="0" err="1"/>
              <a:t>درمان</a:t>
            </a:r>
            <a:r>
              <a:rPr lang="en-US" sz="3600" dirty="0"/>
              <a:t> </a:t>
            </a:r>
            <a:r>
              <a:rPr lang="en-US" sz="3600" dirty="0" err="1"/>
              <a:t>آنلاین</a:t>
            </a:r>
            <a:r>
              <a:rPr lang="en-US" sz="3600" dirty="0"/>
              <a:t> </a:t>
            </a:r>
            <a:r>
              <a:rPr lang="en-US" sz="3600" dirty="0" err="1"/>
              <a:t>تا</a:t>
            </a:r>
            <a:r>
              <a:rPr lang="en-US" sz="3600" dirty="0"/>
              <a:t> </a:t>
            </a:r>
            <a:r>
              <a:rPr lang="en-US" sz="3600" dirty="0" err="1"/>
              <a:t>حدی</a:t>
            </a:r>
            <a:r>
              <a:rPr lang="en-US" sz="3600" dirty="0"/>
              <a:t> </a:t>
            </a:r>
            <a:r>
              <a:rPr lang="en-US" sz="3600" dirty="0" err="1"/>
              <a:t>به</a:t>
            </a:r>
            <a:r>
              <a:rPr lang="en-US" sz="3600" dirty="0"/>
              <a:t> </a:t>
            </a:r>
            <a:r>
              <a:rPr lang="en-US" sz="3600" dirty="0" err="1"/>
              <a:t>مشارکت</a:t>
            </a:r>
            <a:r>
              <a:rPr lang="en-US" sz="3600" dirty="0"/>
              <a:t> </a:t>
            </a:r>
            <a:r>
              <a:rPr lang="en-US" sz="3600" dirty="0" err="1"/>
              <a:t>فعال</a:t>
            </a:r>
            <a:r>
              <a:rPr lang="en-US" sz="3600" dirty="0"/>
              <a:t> </a:t>
            </a:r>
            <a:r>
              <a:rPr lang="en-US" sz="3600" dirty="0" err="1"/>
              <a:t>مراجع</a:t>
            </a:r>
            <a:r>
              <a:rPr lang="en-US" sz="3600" dirty="0"/>
              <a:t> </a:t>
            </a:r>
            <a:r>
              <a:rPr lang="en-US" sz="3600" dirty="0" err="1"/>
              <a:t>وابسته</a:t>
            </a:r>
            <a:r>
              <a:rPr lang="en-US" sz="3600" dirty="0"/>
              <a:t> </a:t>
            </a:r>
            <a:r>
              <a:rPr lang="en-US" sz="3600" dirty="0" err="1"/>
              <a:t>است</a:t>
            </a:r>
            <a:r>
              <a:rPr lang="en-US" sz="3600" dirty="0"/>
              <a:t>. </a:t>
            </a:r>
            <a:r>
              <a:rPr lang="en-US" sz="3600" dirty="0" err="1"/>
              <a:t>تکمیل</a:t>
            </a:r>
            <a:r>
              <a:rPr lang="en-US" sz="3600" dirty="0"/>
              <a:t> </a:t>
            </a:r>
            <a:r>
              <a:rPr lang="en-US" sz="3600" dirty="0" err="1"/>
              <a:t>نکردن</a:t>
            </a:r>
            <a:r>
              <a:rPr lang="en-US" sz="3600" dirty="0"/>
              <a:t> </a:t>
            </a:r>
            <a:r>
              <a:rPr lang="en-US" sz="3600" dirty="0" err="1"/>
              <a:t>ماژول‌ها</a:t>
            </a:r>
            <a:r>
              <a:rPr lang="en-US" sz="3600" dirty="0"/>
              <a:t>، </a:t>
            </a:r>
            <a:r>
              <a:rPr lang="en-US" sz="3600" dirty="0" err="1"/>
              <a:t>کاهش</a:t>
            </a:r>
            <a:r>
              <a:rPr lang="en-US" sz="3600" dirty="0"/>
              <a:t> </a:t>
            </a:r>
            <a:r>
              <a:rPr lang="en-US" sz="3600" dirty="0" err="1"/>
              <a:t>ارتباط</a:t>
            </a:r>
            <a:r>
              <a:rPr lang="en-US" sz="3600" dirty="0"/>
              <a:t> </a:t>
            </a:r>
            <a:r>
              <a:rPr lang="en-US" sz="3600" dirty="0" err="1"/>
              <a:t>با</a:t>
            </a:r>
            <a:r>
              <a:rPr lang="en-US" sz="3600" dirty="0"/>
              <a:t> </a:t>
            </a:r>
            <a:r>
              <a:rPr lang="en-US" sz="3600" dirty="0" err="1"/>
              <a:t>درمانگر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انجام</a:t>
            </a:r>
            <a:r>
              <a:rPr lang="en-US" sz="3600" dirty="0"/>
              <a:t> </a:t>
            </a:r>
            <a:r>
              <a:rPr lang="en-US" sz="3600" dirty="0" err="1"/>
              <a:t>ندادن</a:t>
            </a:r>
            <a:r>
              <a:rPr lang="en-US" sz="3600" dirty="0"/>
              <a:t> </a:t>
            </a:r>
            <a:r>
              <a:rPr lang="en-US" sz="3600" dirty="0" err="1"/>
              <a:t>تکالیف</a:t>
            </a:r>
            <a:r>
              <a:rPr lang="en-US" sz="3600" dirty="0"/>
              <a:t> </a:t>
            </a:r>
            <a:r>
              <a:rPr lang="en-US" sz="3600" dirty="0" err="1"/>
              <a:t>می‌تواند</a:t>
            </a:r>
            <a:r>
              <a:rPr lang="en-US" sz="3600" dirty="0"/>
              <a:t> </a:t>
            </a:r>
            <a:r>
              <a:rPr lang="en-US" sz="3600" dirty="0" err="1"/>
              <a:t>اثربخشی</a:t>
            </a:r>
            <a:r>
              <a:rPr lang="en-US" sz="3600" dirty="0"/>
              <a:t> </a:t>
            </a:r>
            <a:r>
              <a:rPr lang="en-US" sz="3600" dirty="0" err="1"/>
              <a:t>واقعی</a:t>
            </a:r>
            <a:r>
              <a:rPr lang="en-US" sz="3600" dirty="0"/>
              <a:t> </a:t>
            </a:r>
            <a:r>
              <a:rPr lang="en-US" sz="3600" dirty="0" err="1"/>
              <a:t>درمان</a:t>
            </a:r>
            <a:r>
              <a:rPr lang="en-US" sz="3600" dirty="0"/>
              <a:t> </a:t>
            </a:r>
            <a:r>
              <a:rPr lang="en-US" sz="3600" dirty="0" err="1"/>
              <a:t>را</a:t>
            </a:r>
            <a:r>
              <a:rPr lang="en-US" sz="3600" dirty="0"/>
              <a:t> </a:t>
            </a:r>
            <a:r>
              <a:rPr lang="en-US" sz="3600" dirty="0" err="1"/>
              <a:t>کاهش</a:t>
            </a:r>
            <a:r>
              <a:rPr lang="en-US" sz="3600" dirty="0"/>
              <a:t> </a:t>
            </a:r>
            <a:r>
              <a:rPr lang="en-US" sz="3600" dirty="0" err="1"/>
              <a:t>دهد</a:t>
            </a:r>
            <a:r>
              <a:rPr lang="en-US" sz="3600" dirty="0"/>
              <a:t>. </a:t>
            </a:r>
            <a:r>
              <a:rPr lang="en-US" sz="3600" dirty="0" err="1"/>
              <a:t>بنابراین</a:t>
            </a:r>
            <a:r>
              <a:rPr lang="en-US" sz="3600" dirty="0"/>
              <a:t>، </a:t>
            </a:r>
            <a:r>
              <a:rPr lang="en-US" sz="3600" dirty="0" err="1"/>
              <a:t>یادآوری</a:t>
            </a:r>
            <a:r>
              <a:rPr lang="en-US" sz="3600" dirty="0"/>
              <a:t>، </a:t>
            </a:r>
            <a:r>
              <a:rPr lang="en-US" sz="3600" dirty="0" err="1"/>
              <a:t>بازخورد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پایش</a:t>
            </a:r>
            <a:r>
              <a:rPr lang="en-US" sz="3600" dirty="0"/>
              <a:t> </a:t>
            </a:r>
            <a:r>
              <a:rPr lang="en-US" sz="3600" dirty="0" err="1"/>
              <a:t>مشارکت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اجزای</a:t>
            </a:r>
            <a:r>
              <a:rPr lang="en-US" sz="3600" dirty="0"/>
              <a:t> </a:t>
            </a:r>
            <a:r>
              <a:rPr lang="en-US" sz="3600" dirty="0" err="1"/>
              <a:t>مهم</a:t>
            </a:r>
            <a:r>
              <a:rPr lang="en-US" sz="3600" dirty="0"/>
              <a:t> </a:t>
            </a:r>
            <a:r>
              <a:rPr lang="en-US" sz="3600" dirty="0" err="1"/>
              <a:t>طراحی</a:t>
            </a:r>
            <a:r>
              <a:rPr lang="en-US" sz="3600" dirty="0"/>
              <a:t> </a:t>
            </a:r>
            <a:r>
              <a:rPr lang="en-US" sz="3600" dirty="0" err="1"/>
              <a:t>درمان</a:t>
            </a:r>
            <a:r>
              <a:rPr lang="en-US" sz="3600" dirty="0"/>
              <a:t> </a:t>
            </a:r>
            <a:r>
              <a:rPr lang="en-US" sz="3600" dirty="0" err="1"/>
              <a:t>آنلاین</a:t>
            </a:r>
            <a:r>
              <a:rPr lang="en-US" sz="3600" dirty="0"/>
              <a:t> </a:t>
            </a:r>
            <a:r>
              <a:rPr lang="en-US" sz="3600" dirty="0" err="1"/>
              <a:t>هستند</a:t>
            </a:r>
            <a:r>
              <a:rPr lang="en-US" sz="3600" dirty="0"/>
              <a:t>.</a:t>
            </a:r>
          </a:p>
          <a:p>
            <a:pPr algn="r" rtl="1"/>
            <a:r>
              <a:rPr lang="en-US" sz="3600" b="1" dirty="0" err="1"/>
              <a:t>ویژگی‌های</a:t>
            </a:r>
            <a:r>
              <a:rPr lang="en-US" sz="3600" b="1" dirty="0"/>
              <a:t> </a:t>
            </a:r>
            <a:r>
              <a:rPr lang="en-US" sz="3600" b="1" dirty="0" err="1"/>
              <a:t>مداخله</a:t>
            </a:r>
            <a:endParaRPr lang="en-US" sz="3600" b="1" dirty="0"/>
          </a:p>
          <a:p>
            <a:pPr algn="r" rtl="1"/>
            <a:r>
              <a:rPr lang="en-US" sz="3600" dirty="0" err="1"/>
              <a:t>محتوای</a:t>
            </a:r>
            <a:r>
              <a:rPr lang="en-US" sz="3600" dirty="0"/>
              <a:t> </a:t>
            </a:r>
            <a:r>
              <a:rPr lang="en-US" sz="3600" dirty="0" err="1"/>
              <a:t>ساختاریافته</a:t>
            </a:r>
            <a:r>
              <a:rPr lang="en-US" sz="3600" dirty="0"/>
              <a:t>، </a:t>
            </a:r>
            <a:r>
              <a:rPr lang="en-US" sz="3600" dirty="0" err="1"/>
              <a:t>استفاده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اصول</a:t>
            </a:r>
            <a:r>
              <a:rPr lang="en-US" sz="3600" dirty="0"/>
              <a:t> </a:t>
            </a:r>
            <a:r>
              <a:rPr lang="en-US" sz="3600" dirty="0" err="1"/>
              <a:t>درمان‌های</a:t>
            </a:r>
            <a:r>
              <a:rPr lang="en-US" sz="3600" dirty="0"/>
              <a:t> </a:t>
            </a:r>
            <a:r>
              <a:rPr lang="en-US" sz="3600" dirty="0" err="1"/>
              <a:t>مبتنی</a:t>
            </a:r>
            <a:r>
              <a:rPr lang="en-US" sz="3600" dirty="0"/>
              <a:t> </a:t>
            </a:r>
            <a:r>
              <a:rPr lang="en-US" sz="3600" dirty="0" err="1"/>
              <a:t>بر</a:t>
            </a:r>
            <a:r>
              <a:rPr lang="en-US" sz="3600" dirty="0"/>
              <a:t> </a:t>
            </a:r>
            <a:r>
              <a:rPr lang="en-US" sz="3600" dirty="0" err="1"/>
              <a:t>شواهد</a:t>
            </a:r>
            <a:r>
              <a:rPr lang="en-US" sz="3600" dirty="0"/>
              <a:t>، </a:t>
            </a:r>
            <a:r>
              <a:rPr lang="en-US" sz="3600" dirty="0" err="1"/>
              <a:t>اهداف</a:t>
            </a:r>
            <a:r>
              <a:rPr lang="en-US" sz="3600" dirty="0"/>
              <a:t> </a:t>
            </a:r>
            <a:r>
              <a:rPr lang="en-US" sz="3600" dirty="0" err="1"/>
              <a:t>روشن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امکان</a:t>
            </a:r>
            <a:r>
              <a:rPr lang="en-US" sz="3600" dirty="0"/>
              <a:t> </a:t>
            </a:r>
            <a:r>
              <a:rPr lang="en-US" sz="3600" dirty="0" err="1"/>
              <a:t>پایش</a:t>
            </a:r>
            <a:r>
              <a:rPr lang="en-US" sz="3600" dirty="0"/>
              <a:t> </a:t>
            </a:r>
            <a:r>
              <a:rPr lang="en-US" sz="3600" dirty="0" err="1"/>
              <a:t>پیشرفت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ویژگی‌های</a:t>
            </a:r>
            <a:r>
              <a:rPr lang="en-US" sz="3600" dirty="0"/>
              <a:t> </a:t>
            </a:r>
            <a:r>
              <a:rPr lang="en-US" sz="3600" dirty="0" err="1"/>
              <a:t>مهم</a:t>
            </a:r>
            <a:r>
              <a:rPr lang="en-US" sz="3600" dirty="0"/>
              <a:t> </a:t>
            </a:r>
            <a:r>
              <a:rPr lang="en-US" sz="3600" dirty="0" err="1"/>
              <a:t>یک</a:t>
            </a:r>
            <a:r>
              <a:rPr lang="en-US" sz="3600" dirty="0"/>
              <a:t> </a:t>
            </a:r>
            <a:r>
              <a:rPr lang="en-US" sz="3600" dirty="0" err="1"/>
              <a:t>برنامه</a:t>
            </a:r>
            <a:r>
              <a:rPr lang="en-US" sz="3600" dirty="0"/>
              <a:t> </a:t>
            </a:r>
            <a:r>
              <a:rPr lang="en-US" sz="3600" dirty="0" err="1"/>
              <a:t>درمانی</a:t>
            </a:r>
            <a:r>
              <a:rPr lang="en-US" sz="3600" dirty="0"/>
              <a:t> </a:t>
            </a:r>
            <a:r>
              <a:rPr lang="en-US" sz="3600" dirty="0" err="1"/>
              <a:t>آنلاین</a:t>
            </a:r>
            <a:r>
              <a:rPr lang="en-US" sz="3600" dirty="0"/>
              <a:t> </a:t>
            </a:r>
            <a:r>
              <a:rPr lang="en-US" sz="3600" dirty="0" err="1"/>
              <a:t>با</a:t>
            </a:r>
            <a:r>
              <a:rPr lang="en-US" sz="3600" dirty="0"/>
              <a:t> </a:t>
            </a:r>
            <a:r>
              <a:rPr lang="en-US" sz="3600" dirty="0" err="1"/>
              <a:t>کیفیت</a:t>
            </a:r>
            <a:r>
              <a:rPr lang="en-US" sz="3600" dirty="0"/>
              <a:t> </a:t>
            </a:r>
            <a:r>
              <a:rPr lang="en-US" sz="3600" dirty="0" err="1"/>
              <a:t>هستند</a:t>
            </a:r>
            <a:r>
              <a:rPr lang="en-US" sz="3600" dirty="0"/>
              <a:t>. </a:t>
            </a:r>
            <a:r>
              <a:rPr lang="en-US" sz="3600" dirty="0" err="1"/>
              <a:t>صرفاً</a:t>
            </a:r>
            <a:r>
              <a:rPr lang="en-US" sz="3600" dirty="0"/>
              <a:t> </a:t>
            </a:r>
            <a:r>
              <a:rPr lang="en-US" sz="3600" dirty="0" err="1"/>
              <a:t>انتقال</a:t>
            </a:r>
            <a:r>
              <a:rPr lang="en-US" sz="3600" dirty="0"/>
              <a:t> </a:t>
            </a:r>
            <a:r>
              <a:rPr lang="en-US" sz="3600" dirty="0" err="1"/>
              <a:t>محتوای</a:t>
            </a:r>
            <a:r>
              <a:rPr lang="en-US" sz="3600" dirty="0"/>
              <a:t> </a:t>
            </a:r>
            <a:r>
              <a:rPr lang="en-US" sz="3600" dirty="0" err="1"/>
              <a:t>آموزشی</a:t>
            </a:r>
            <a:r>
              <a:rPr lang="en-US" sz="3600" dirty="0"/>
              <a:t> </a:t>
            </a:r>
            <a:r>
              <a:rPr lang="en-US" sz="3600" dirty="0" err="1"/>
              <a:t>به</a:t>
            </a:r>
            <a:r>
              <a:rPr lang="en-US" sz="3600" dirty="0"/>
              <a:t> </a:t>
            </a:r>
            <a:r>
              <a:rPr lang="en-US" sz="3600" dirty="0" err="1"/>
              <a:t>اینترنت</a:t>
            </a:r>
            <a:r>
              <a:rPr lang="en-US" sz="3600" dirty="0"/>
              <a:t> </a:t>
            </a:r>
            <a:r>
              <a:rPr lang="en-US" sz="3600" dirty="0" err="1"/>
              <a:t>را</a:t>
            </a:r>
            <a:r>
              <a:rPr lang="en-US" sz="3600" dirty="0"/>
              <a:t> </a:t>
            </a:r>
            <a:r>
              <a:rPr lang="en-US" sz="3600" dirty="0" err="1"/>
              <a:t>نمی‌توان</a:t>
            </a:r>
            <a:r>
              <a:rPr lang="en-US" sz="3600" dirty="0"/>
              <a:t> </a:t>
            </a:r>
            <a:r>
              <a:rPr lang="en-US" sz="3600" dirty="0" err="1"/>
              <a:t>معادل</a:t>
            </a:r>
            <a:r>
              <a:rPr lang="en-US" sz="3600" dirty="0"/>
              <a:t> </a:t>
            </a:r>
            <a:r>
              <a:rPr lang="en-US" sz="3600" dirty="0" err="1"/>
              <a:t>روان‌درمانی</a:t>
            </a:r>
            <a:r>
              <a:rPr lang="en-US" sz="3600" dirty="0"/>
              <a:t> </a:t>
            </a:r>
            <a:r>
              <a:rPr lang="en-US" sz="3600" dirty="0" err="1"/>
              <a:t>آنلاین</a:t>
            </a:r>
            <a:r>
              <a:rPr lang="en-US" sz="3600" dirty="0"/>
              <a:t> </a:t>
            </a:r>
            <a:r>
              <a:rPr lang="en-US" sz="3600" dirty="0" err="1"/>
              <a:t>دانست</a:t>
            </a:r>
            <a:r>
              <a:rPr lang="en-US" sz="3600" dirty="0"/>
              <a:t>.</a:t>
            </a:r>
          </a:p>
          <a:p>
            <a:pPr algn="r" rtl="1"/>
            <a:r>
              <a:rPr lang="en-US" sz="3600" b="1" dirty="0" err="1"/>
              <a:t>تفاوت‌های</a:t>
            </a:r>
            <a:r>
              <a:rPr lang="en-US" sz="3600" b="1" dirty="0"/>
              <a:t> </a:t>
            </a:r>
            <a:r>
              <a:rPr lang="en-US" sz="3600" b="1" dirty="0" err="1"/>
              <a:t>فرهنگی</a:t>
            </a:r>
            <a:r>
              <a:rPr lang="en-US" sz="3600" b="1" dirty="0"/>
              <a:t> </a:t>
            </a:r>
            <a:r>
              <a:rPr lang="en-US" sz="3600" b="1" dirty="0" err="1"/>
              <a:t>و</a:t>
            </a:r>
            <a:r>
              <a:rPr lang="en-US" sz="3600" b="1" dirty="0"/>
              <a:t> </a:t>
            </a:r>
            <a:r>
              <a:rPr lang="en-US" sz="3600" b="1" dirty="0" err="1"/>
              <a:t>سواد</a:t>
            </a:r>
            <a:r>
              <a:rPr lang="en-US" sz="3600" b="1" dirty="0"/>
              <a:t> </a:t>
            </a:r>
            <a:r>
              <a:rPr lang="en-US" sz="3600" b="1" dirty="0" err="1"/>
              <a:t>دیجیتال</a:t>
            </a:r>
            <a:endParaRPr lang="en-US" sz="3600" b="1" dirty="0"/>
          </a:p>
          <a:p>
            <a:pPr algn="r" rtl="1"/>
            <a:r>
              <a:rPr lang="en-US" sz="3600" dirty="0" err="1"/>
              <a:t>بخش</a:t>
            </a:r>
            <a:r>
              <a:rPr lang="en-US" sz="3600" dirty="0"/>
              <a:t> </a:t>
            </a:r>
            <a:r>
              <a:rPr lang="en-US" sz="3600" dirty="0" err="1"/>
              <a:t>قابل</a:t>
            </a:r>
            <a:r>
              <a:rPr lang="en-US" sz="3600" dirty="0"/>
              <a:t> </a:t>
            </a:r>
            <a:r>
              <a:rPr lang="en-US" sz="3600" dirty="0" err="1"/>
              <a:t>توجهی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شواهد</a:t>
            </a:r>
            <a:r>
              <a:rPr lang="en-US" sz="3600" dirty="0"/>
              <a:t> </a:t>
            </a:r>
            <a:r>
              <a:rPr lang="en-US" sz="3600" dirty="0" err="1"/>
              <a:t>موجود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کشورهای</a:t>
            </a:r>
            <a:r>
              <a:rPr lang="en-US" sz="3600" dirty="0"/>
              <a:t> </a:t>
            </a:r>
            <a:r>
              <a:rPr lang="en-US" sz="3600" dirty="0" err="1"/>
              <a:t>دارای</a:t>
            </a:r>
            <a:r>
              <a:rPr lang="en-US" sz="3600" dirty="0"/>
              <a:t> </a:t>
            </a:r>
            <a:r>
              <a:rPr lang="en-US" sz="3600" dirty="0" err="1"/>
              <a:t>زیرساخت</a:t>
            </a:r>
            <a:r>
              <a:rPr lang="en-US" sz="3600" dirty="0"/>
              <a:t> </a:t>
            </a:r>
            <a:r>
              <a:rPr lang="en-US" sz="3600" dirty="0" err="1"/>
              <a:t>دیجیتال</a:t>
            </a:r>
            <a:r>
              <a:rPr lang="en-US" sz="3600" dirty="0"/>
              <a:t> </a:t>
            </a:r>
            <a:r>
              <a:rPr lang="en-US" sz="3600" dirty="0" err="1"/>
              <a:t>قوی</a:t>
            </a:r>
            <a:r>
              <a:rPr lang="en-US" sz="3600" dirty="0"/>
              <a:t> </a:t>
            </a:r>
            <a:r>
              <a:rPr lang="en-US" sz="3600" dirty="0" err="1"/>
              <a:t>تولید</a:t>
            </a:r>
            <a:r>
              <a:rPr lang="en-US" sz="3600" dirty="0"/>
              <a:t> </a:t>
            </a:r>
            <a:r>
              <a:rPr lang="en-US" sz="3600" dirty="0" err="1"/>
              <a:t>شده</a:t>
            </a:r>
            <a:r>
              <a:rPr lang="en-US" sz="3600" dirty="0"/>
              <a:t> </a:t>
            </a:r>
            <a:r>
              <a:rPr lang="en-US" sz="3600" dirty="0" err="1"/>
              <a:t>است</a:t>
            </a:r>
            <a:r>
              <a:rPr lang="en-US" sz="3600" dirty="0"/>
              <a:t>. </a:t>
            </a:r>
            <a:r>
              <a:rPr lang="en-US" sz="3600" dirty="0" err="1"/>
              <a:t>بنابراین</a:t>
            </a:r>
            <a:r>
              <a:rPr lang="en-US" sz="3600" dirty="0"/>
              <a:t> </a:t>
            </a:r>
            <a:r>
              <a:rPr lang="en-US" sz="3600" dirty="0" err="1"/>
              <a:t>تعمیم</a:t>
            </a:r>
            <a:r>
              <a:rPr lang="en-US" sz="3600" dirty="0"/>
              <a:t> </a:t>
            </a:r>
            <a:r>
              <a:rPr lang="en-US" sz="3600" dirty="0" err="1"/>
              <a:t>مستقیم</a:t>
            </a:r>
            <a:r>
              <a:rPr lang="en-US" sz="3600" dirty="0"/>
              <a:t> </a:t>
            </a:r>
            <a:r>
              <a:rPr lang="en-US" sz="3600" dirty="0" err="1"/>
              <a:t>نتایج</a:t>
            </a:r>
            <a:r>
              <a:rPr lang="en-US" sz="3600" dirty="0"/>
              <a:t> </a:t>
            </a:r>
            <a:r>
              <a:rPr lang="en-US" sz="3600" dirty="0" err="1"/>
              <a:t>به</a:t>
            </a:r>
            <a:r>
              <a:rPr lang="en-US" sz="3600" dirty="0"/>
              <a:t> </a:t>
            </a:r>
            <a:r>
              <a:rPr lang="en-US" sz="3600" dirty="0" err="1"/>
              <a:t>ایران</a:t>
            </a:r>
            <a:r>
              <a:rPr lang="en-US" sz="3600" dirty="0"/>
              <a:t> </a:t>
            </a:r>
            <a:r>
              <a:rPr lang="en-US" sz="3600" dirty="0" err="1"/>
              <a:t>باید</a:t>
            </a:r>
            <a:r>
              <a:rPr lang="en-US" sz="3600" dirty="0"/>
              <a:t> </a:t>
            </a:r>
            <a:r>
              <a:rPr lang="en-US" sz="3600" dirty="0" err="1"/>
              <a:t>با</a:t>
            </a:r>
            <a:r>
              <a:rPr lang="en-US" sz="3600" dirty="0"/>
              <a:t> </a:t>
            </a:r>
            <a:r>
              <a:rPr lang="en-US" sz="3600" dirty="0" err="1"/>
              <a:t>توجه</a:t>
            </a:r>
            <a:r>
              <a:rPr lang="en-US" sz="3600" dirty="0"/>
              <a:t> </a:t>
            </a:r>
            <a:r>
              <a:rPr lang="en-US" sz="3600" dirty="0" err="1"/>
              <a:t>به</a:t>
            </a:r>
            <a:r>
              <a:rPr lang="en-US" sz="3600" dirty="0"/>
              <a:t> </a:t>
            </a:r>
            <a:r>
              <a:rPr lang="en-US" sz="3600" dirty="0" err="1"/>
              <a:t>دسترسی</a:t>
            </a:r>
            <a:r>
              <a:rPr lang="en-US" sz="3600" dirty="0"/>
              <a:t> </a:t>
            </a:r>
            <a:r>
              <a:rPr lang="en-US" sz="3600" dirty="0" err="1"/>
              <a:t>اینترنت</a:t>
            </a:r>
            <a:r>
              <a:rPr lang="en-US" sz="3600" dirty="0"/>
              <a:t>، </a:t>
            </a:r>
            <a:r>
              <a:rPr lang="en-US" sz="3600" dirty="0" err="1"/>
              <a:t>سواد</a:t>
            </a:r>
            <a:r>
              <a:rPr lang="en-US" sz="3600" dirty="0"/>
              <a:t> </a:t>
            </a:r>
            <a:r>
              <a:rPr lang="en-US" sz="3600" dirty="0" err="1"/>
              <a:t>دیجیتال</a:t>
            </a:r>
            <a:r>
              <a:rPr lang="en-US" sz="3600" dirty="0"/>
              <a:t>، </a:t>
            </a:r>
            <a:r>
              <a:rPr lang="en-US" sz="3600" dirty="0" err="1"/>
              <a:t>زبان</a:t>
            </a:r>
            <a:r>
              <a:rPr lang="en-US" sz="3600" dirty="0"/>
              <a:t>، </a:t>
            </a:r>
            <a:r>
              <a:rPr lang="en-US" sz="3600" dirty="0" err="1"/>
              <a:t>فرهنگ</a:t>
            </a:r>
            <a:r>
              <a:rPr lang="en-US" sz="3600" dirty="0"/>
              <a:t> </a:t>
            </a:r>
            <a:r>
              <a:rPr lang="en-US" sz="3600" dirty="0" err="1"/>
              <a:t>درمان‌جویی</a:t>
            </a:r>
            <a:r>
              <a:rPr lang="en-US" sz="3600" dirty="0"/>
              <a:t>، </a:t>
            </a:r>
            <a:r>
              <a:rPr lang="en-US" sz="3600" dirty="0" err="1"/>
              <a:t>اعتماد</a:t>
            </a:r>
            <a:r>
              <a:rPr lang="en-US" sz="3600" dirty="0"/>
              <a:t> </a:t>
            </a:r>
            <a:r>
              <a:rPr lang="en-US" sz="3600" dirty="0" err="1"/>
              <a:t>به</a:t>
            </a:r>
            <a:r>
              <a:rPr lang="en-US" sz="3600" dirty="0"/>
              <a:t> </a:t>
            </a:r>
            <a:r>
              <a:rPr lang="en-US" sz="3600" dirty="0" err="1"/>
              <a:t>خدمات</a:t>
            </a:r>
            <a:r>
              <a:rPr lang="en-US" sz="3600" dirty="0"/>
              <a:t> </a:t>
            </a:r>
            <a:r>
              <a:rPr lang="en-US" sz="3600" dirty="0" err="1"/>
              <a:t>آنلاین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نگرانی‌های</a:t>
            </a:r>
            <a:r>
              <a:rPr lang="en-US" sz="3600" dirty="0"/>
              <a:t> </a:t>
            </a:r>
            <a:r>
              <a:rPr lang="en-US" sz="3600" dirty="0" err="1"/>
              <a:t>مربوط</a:t>
            </a:r>
            <a:r>
              <a:rPr lang="en-US" sz="3600" dirty="0"/>
              <a:t> </a:t>
            </a:r>
            <a:r>
              <a:rPr lang="en-US" sz="3600" dirty="0" err="1"/>
              <a:t>به</a:t>
            </a:r>
            <a:r>
              <a:rPr lang="en-US" sz="3600" dirty="0"/>
              <a:t> </a:t>
            </a:r>
            <a:r>
              <a:rPr lang="en-US" sz="3600" dirty="0" err="1"/>
              <a:t>محرمانگی</a:t>
            </a:r>
            <a:r>
              <a:rPr lang="en-US" sz="3600" dirty="0"/>
              <a:t> </a:t>
            </a:r>
            <a:r>
              <a:rPr lang="en-US" sz="3600" dirty="0" err="1"/>
              <a:t>انجام</a:t>
            </a:r>
            <a:r>
              <a:rPr lang="en-US" sz="3600" dirty="0"/>
              <a:t> </a:t>
            </a:r>
            <a:r>
              <a:rPr lang="en-US" sz="3600" dirty="0" err="1"/>
              <a:t>شود</a:t>
            </a:r>
            <a:r>
              <a:rPr lang="en-US" sz="3600" dirty="0"/>
              <a:t>.</a:t>
            </a:r>
          </a:p>
          <a:p>
            <a:pPr algn="r" rtl="1"/>
            <a:r>
              <a:rPr lang="en-US" sz="3600" b="1" dirty="0"/>
              <a:t> 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478529" y="17573446"/>
            <a:ext cx="976407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 </a:t>
            </a:r>
          </a:p>
          <a:p>
            <a:r>
              <a:rPr lang="en-US" sz="2400" dirty="0"/>
              <a:t>Maj, A., Michalak, N., </a:t>
            </a:r>
            <a:r>
              <a:rPr lang="en-US" sz="2400" dirty="0" err="1"/>
              <a:t>Graczykowska</a:t>
            </a:r>
            <a:r>
              <a:rPr lang="en-US" sz="2400" dirty="0"/>
              <a:t>, A., &amp; Andersson, G. (2023). The effect of internet-delivered cognitive behavioral therapy for depression and anxiety on quality of life: A meta-analysis of randomized controlled trials. *Internet Interventions, 33*, 100654. https://</a:t>
            </a:r>
            <a:r>
              <a:rPr lang="en-US" sz="2400" dirty="0" err="1"/>
              <a:t>doi.org</a:t>
            </a:r>
            <a:r>
              <a:rPr lang="en-US" sz="2400" dirty="0"/>
              <a:t>/10.1016/j.invent.2023.100654</a:t>
            </a:r>
          </a:p>
          <a:p>
            <a:r>
              <a:rPr lang="en-US" sz="2400" dirty="0" err="1"/>
              <a:t>Eilert</a:t>
            </a:r>
            <a:r>
              <a:rPr lang="en-US" sz="2400" dirty="0"/>
              <a:t>, N., Enrique, A., </a:t>
            </a:r>
            <a:r>
              <a:rPr lang="en-US" sz="2400" dirty="0" err="1"/>
              <a:t>Wogan</a:t>
            </a:r>
            <a:r>
              <a:rPr lang="en-US" sz="2400" dirty="0"/>
              <a:t>, R., Mooney, O., </a:t>
            </a:r>
            <a:r>
              <a:rPr lang="en-US" sz="2400" dirty="0" err="1"/>
              <a:t>Timulak</a:t>
            </a:r>
            <a:r>
              <a:rPr lang="en-US" sz="2400" dirty="0"/>
              <a:t>, L., &amp; Richards, D. (2021). The effectiveness of Internet-delivered treatment for generalized anxiety disorder: An updated systematic review and meta-analysis. *Depression and Anxiety, 38*(2), 196–219. https://</a:t>
            </a:r>
            <a:r>
              <a:rPr lang="en-US" sz="2400" dirty="0" err="1"/>
              <a:t>doi.org</a:t>
            </a:r>
            <a:r>
              <a:rPr lang="en-US" sz="2400" dirty="0"/>
              <a:t>/10.1002/da.23115</a:t>
            </a:r>
          </a:p>
          <a:p>
            <a:r>
              <a:rPr lang="en-US" sz="2400" dirty="0"/>
              <a:t>Mousavi, N., </a:t>
            </a:r>
            <a:r>
              <a:rPr lang="en-US" sz="2400" dirty="0" err="1"/>
              <a:t>Momeni</a:t>
            </a:r>
            <a:r>
              <a:rPr lang="en-US" sz="2400" dirty="0"/>
              <a:t>, F., </a:t>
            </a:r>
            <a:r>
              <a:rPr lang="en-US" sz="2400" dirty="0" err="1"/>
              <a:t>Pourshahbaz</a:t>
            </a:r>
            <a:r>
              <a:rPr lang="en-US" sz="2400" dirty="0"/>
              <a:t>, A., </a:t>
            </a:r>
            <a:r>
              <a:rPr lang="en-US" sz="2400" dirty="0" err="1"/>
              <a:t>Poursharifi</a:t>
            </a:r>
            <a:r>
              <a:rPr lang="en-US" sz="2400" dirty="0"/>
              <a:t>, H., </a:t>
            </a:r>
            <a:r>
              <a:rPr lang="en-US" sz="2400" dirty="0" err="1"/>
              <a:t>Daneshian</a:t>
            </a:r>
            <a:r>
              <a:rPr lang="en-US" sz="2400" dirty="0"/>
              <a:t>, Z., &amp; Andersson, G. (2025). A pilot randomized trial comparing face-to-face and internet-based unified transdiagnostic treatment for adolescents with anxiety and depressive disorders in Iran. *Frontiers in Psychiatry, 16*, 1500214. https://</a:t>
            </a:r>
            <a:r>
              <a:rPr lang="en-US" sz="2400" dirty="0" err="1"/>
              <a:t>doi.org</a:t>
            </a:r>
            <a:r>
              <a:rPr lang="en-US" sz="2400" dirty="0"/>
              <a:t>/10.3389/fpsyt.2025.1500214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3691497-764A-0A4C-A046-FB32683569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94" y="4549467"/>
            <a:ext cx="3231606" cy="361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270</TotalTime>
  <Words>934</Words>
  <Application>Microsoft Macintosh PowerPoint</Application>
  <PresentationFormat>Custom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mohamad lp</cp:lastModifiedBy>
  <cp:revision>37</cp:revision>
  <dcterms:created xsi:type="dcterms:W3CDTF">2026-09-07T19:22:54Z</dcterms:created>
  <dcterms:modified xsi:type="dcterms:W3CDTF">2026-10-12T17:14:19Z</dcterms:modified>
</cp:coreProperties>
</file>