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103" autoAdjust="0"/>
  </p:normalViewPr>
  <p:slideViewPr>
    <p:cSldViewPr snapToGrid="0">
      <p:cViewPr>
        <p:scale>
          <a:sx n="20" d="100"/>
          <a:sy n="20" d="100"/>
        </p:scale>
        <p:origin x="336" y="6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 Id="rId4" Type="http://schemas.openxmlformats.org/officeDocument/2006/relationships/image" Target="../media/image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 Id="rId4"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42D079-65F8-44C8-95CA-89F72FBBCA63}" type="doc">
      <dgm:prSet loTypeId="urn:microsoft.com/office/officeart/2008/layout/AscendingPictureAccentProcess" loCatId="picture" qsTypeId="urn:microsoft.com/office/officeart/2005/8/quickstyle/simple1" qsCatId="simple" csTypeId="urn:microsoft.com/office/officeart/2005/8/colors/accent0_2" csCatId="mainScheme" phldr="1"/>
      <dgm:spPr/>
      <dgm:t>
        <a:bodyPr/>
        <a:lstStyle/>
        <a:p>
          <a:pPr rtl="1"/>
          <a:endParaRPr lang="fa-IR"/>
        </a:p>
      </dgm:t>
    </dgm:pt>
    <dgm:pt modelId="{508AF1D3-4C56-4E39-AB86-CC9A271DCE93}">
      <dgm:prSet phldrT="[Text]" custT="1"/>
      <dgm:spPr/>
      <dgm:t>
        <a:bodyPr/>
        <a:lstStyle/>
        <a:p>
          <a:pPr rtl="1"/>
          <a:r>
            <a:rPr lang="en-US" sz="3600" b="1" baseline="0" dirty="0">
              <a:latin typeface="Times New Roman" panose="02020603050405020304" pitchFamily="18" charset="0"/>
              <a:cs typeface="+mj-cs"/>
            </a:rPr>
            <a:t>Care</a:t>
          </a:r>
          <a:endParaRPr lang="fa-IR" sz="3700" b="1" baseline="0" dirty="0">
            <a:latin typeface="Times New Roman" panose="02020603050405020304" pitchFamily="18" charset="0"/>
            <a:cs typeface="+mj-cs"/>
          </a:endParaRPr>
        </a:p>
      </dgm:t>
    </dgm:pt>
    <dgm:pt modelId="{A396B21C-0B07-4201-AFD4-334D626CCAC0}" type="parTrans" cxnId="{6D0C651D-338A-450F-B20B-8D2DD23DC323}">
      <dgm:prSet/>
      <dgm:spPr/>
      <dgm:t>
        <a:bodyPr/>
        <a:lstStyle/>
        <a:p>
          <a:pPr rtl="1"/>
          <a:endParaRPr lang="fa-IR">
            <a:cs typeface="+mj-cs"/>
          </a:endParaRPr>
        </a:p>
      </dgm:t>
    </dgm:pt>
    <dgm:pt modelId="{E6DC4885-18CE-48F7-A844-27C440192ED8}" type="sibTrans" cxnId="{6D0C651D-338A-450F-B20B-8D2DD23DC323}">
      <dgm:prSet/>
      <dgm:spPr>
        <a:blipFill rotWithShape="1">
          <a:blip xmlns:r="http://schemas.openxmlformats.org/officeDocument/2006/relationships" r:embed="rId1"/>
          <a:srcRect/>
          <a:stretch>
            <a:fillRect l="-10000" r="-10000"/>
          </a:stretch>
        </a:blipFill>
      </dgm:spPr>
      <dgm:t>
        <a:bodyPr/>
        <a:lstStyle/>
        <a:p>
          <a:pPr rtl="1"/>
          <a:endParaRPr lang="fa-IR">
            <a:cs typeface="+mj-cs"/>
          </a:endParaRPr>
        </a:p>
      </dgm:t>
    </dgm:pt>
    <dgm:pt modelId="{6F758D50-6F5E-4779-A704-0B25A88132CC}">
      <dgm:prSet phldrT="[Text]"/>
      <dgm:spPr/>
      <dgm:t>
        <a:bodyPr/>
        <a:lstStyle/>
        <a:p>
          <a:pPr rtl="1"/>
          <a:r>
            <a:rPr lang="en-US" b="1" baseline="0" dirty="0">
              <a:latin typeface="Times New Roman" panose="02020603050405020304" pitchFamily="18" charset="0"/>
              <a:cs typeface="+mj-cs"/>
            </a:rPr>
            <a:t>Treatment</a:t>
          </a:r>
          <a:endParaRPr lang="fa-IR" b="1" baseline="0" dirty="0">
            <a:latin typeface="Times New Roman" panose="02020603050405020304" pitchFamily="18" charset="0"/>
            <a:cs typeface="+mj-cs"/>
          </a:endParaRPr>
        </a:p>
      </dgm:t>
    </dgm:pt>
    <dgm:pt modelId="{AB7A401B-BFB2-4A1D-95D9-4F5C1B1A323D}" type="parTrans" cxnId="{0FEC1483-3FEF-49B8-896E-B2B2AC93677D}">
      <dgm:prSet/>
      <dgm:spPr/>
      <dgm:t>
        <a:bodyPr/>
        <a:lstStyle/>
        <a:p>
          <a:pPr rtl="1"/>
          <a:endParaRPr lang="fa-IR">
            <a:cs typeface="+mj-cs"/>
          </a:endParaRPr>
        </a:p>
      </dgm:t>
    </dgm:pt>
    <dgm:pt modelId="{FBBE8C0D-33D1-44F7-B5EB-DF9822C1E056}" type="sibTrans" cxnId="{0FEC1483-3FEF-49B8-896E-B2B2AC93677D}">
      <dgm:prSet/>
      <dgm:spPr>
        <a:blipFill rotWithShape="1">
          <a:blip xmlns:r="http://schemas.openxmlformats.org/officeDocument/2006/relationships" r:embed="rId2"/>
          <a:srcRect/>
          <a:stretch>
            <a:fillRect t="-3000" b="-3000"/>
          </a:stretch>
        </a:blipFill>
      </dgm:spPr>
      <dgm:t>
        <a:bodyPr/>
        <a:lstStyle/>
        <a:p>
          <a:pPr rtl="1"/>
          <a:endParaRPr lang="fa-IR">
            <a:cs typeface="+mj-cs"/>
          </a:endParaRPr>
        </a:p>
      </dgm:t>
    </dgm:pt>
    <dgm:pt modelId="{B15B1056-D3C9-4E50-9B5F-02530640B81C}">
      <dgm:prSet phldrT="[Text]"/>
      <dgm:spPr/>
      <dgm:t>
        <a:bodyPr/>
        <a:lstStyle/>
        <a:p>
          <a:pPr rtl="1"/>
          <a:r>
            <a:rPr lang="en-US" b="1" baseline="0" dirty="0">
              <a:latin typeface="Times New Roman" panose="02020603050405020304" pitchFamily="18" charset="0"/>
              <a:cs typeface="+mj-cs"/>
            </a:rPr>
            <a:t>Rehabilitation</a:t>
          </a:r>
          <a:endParaRPr lang="fa-IR" b="1" baseline="0" dirty="0">
            <a:latin typeface="Times New Roman" panose="02020603050405020304" pitchFamily="18" charset="0"/>
            <a:cs typeface="+mj-cs"/>
          </a:endParaRPr>
        </a:p>
      </dgm:t>
    </dgm:pt>
    <dgm:pt modelId="{26E0FAB8-E523-4C31-8A62-F08D3A52587D}" type="parTrans" cxnId="{B222BD06-FCDE-4FF0-AE29-B70429B3F184}">
      <dgm:prSet/>
      <dgm:spPr/>
      <dgm:t>
        <a:bodyPr/>
        <a:lstStyle/>
        <a:p>
          <a:pPr rtl="1"/>
          <a:endParaRPr lang="fa-IR">
            <a:cs typeface="+mj-cs"/>
          </a:endParaRPr>
        </a:p>
      </dgm:t>
    </dgm:pt>
    <dgm:pt modelId="{9A09450D-7D99-4563-BAD4-20A348178604}" type="sibTrans" cxnId="{B222BD06-FCDE-4FF0-AE29-B70429B3F184}">
      <dgm:prSet/>
      <dgm:spPr>
        <a:blipFill rotWithShape="1">
          <a:blip xmlns:r="http://schemas.openxmlformats.org/officeDocument/2006/relationships" r:embed="rId3"/>
          <a:srcRect/>
          <a:stretch>
            <a:fillRect t="-15000" b="-15000"/>
          </a:stretch>
        </a:blipFill>
      </dgm:spPr>
      <dgm:t>
        <a:bodyPr/>
        <a:lstStyle/>
        <a:p>
          <a:pPr rtl="1"/>
          <a:endParaRPr lang="fa-IR">
            <a:cs typeface="+mj-cs"/>
          </a:endParaRPr>
        </a:p>
      </dgm:t>
    </dgm:pt>
    <dgm:pt modelId="{24BA4165-DFF0-4863-AB4B-6E7B7CA21D69}">
      <dgm:prSet phldrT="[Text]"/>
      <dgm:spPr/>
      <dgm:t>
        <a:bodyPr/>
        <a:lstStyle/>
        <a:p>
          <a:pPr rtl="1"/>
          <a:r>
            <a:rPr lang="en-US" b="1" baseline="0" dirty="0">
              <a:latin typeface="Times New Roman" panose="02020603050405020304" pitchFamily="18" charset="0"/>
              <a:cs typeface="+mj-cs"/>
            </a:rPr>
            <a:t>Hope</a:t>
          </a:r>
          <a:endParaRPr lang="fa-IR" b="1" baseline="0" dirty="0">
            <a:latin typeface="Times New Roman" panose="02020603050405020304" pitchFamily="18" charset="0"/>
            <a:cs typeface="+mj-cs"/>
          </a:endParaRPr>
        </a:p>
      </dgm:t>
    </dgm:pt>
    <dgm:pt modelId="{5A2A2D7E-5116-4CB9-A7A4-BBAAEDF3A322}" type="parTrans" cxnId="{B9A353A0-CABE-4D1D-8CCC-270A91DDEB6A}">
      <dgm:prSet/>
      <dgm:spPr/>
      <dgm:t>
        <a:bodyPr/>
        <a:lstStyle/>
        <a:p>
          <a:pPr rtl="1"/>
          <a:endParaRPr lang="fa-IR">
            <a:cs typeface="+mj-cs"/>
          </a:endParaRPr>
        </a:p>
      </dgm:t>
    </dgm:pt>
    <dgm:pt modelId="{4275BA09-0139-4E6A-B85A-622AF79603DB}" type="sibTrans" cxnId="{B9A353A0-CABE-4D1D-8CCC-270A91DDEB6A}">
      <dgm:prSet/>
      <dgm:spPr>
        <a:blipFill rotWithShape="1">
          <a:blip xmlns:r="http://schemas.openxmlformats.org/officeDocument/2006/relationships" r:embed="rId4"/>
          <a:srcRect/>
          <a:stretch>
            <a:fillRect l="-2000" r="-2000"/>
          </a:stretch>
        </a:blipFill>
      </dgm:spPr>
      <dgm:t>
        <a:bodyPr/>
        <a:lstStyle/>
        <a:p>
          <a:pPr rtl="1"/>
          <a:endParaRPr lang="fa-IR">
            <a:cs typeface="+mj-cs"/>
          </a:endParaRPr>
        </a:p>
      </dgm:t>
    </dgm:pt>
    <dgm:pt modelId="{615F3647-B392-4599-9555-37B88ED19F85}" type="pres">
      <dgm:prSet presAssocID="{C942D079-65F8-44C8-95CA-89F72FBBCA63}" presName="Name0" presStyleCnt="0">
        <dgm:presLayoutVars>
          <dgm:chMax val="7"/>
          <dgm:chPref val="7"/>
          <dgm:dir/>
        </dgm:presLayoutVars>
      </dgm:prSet>
      <dgm:spPr/>
    </dgm:pt>
    <dgm:pt modelId="{A9DDD971-277B-4B0D-A90D-2765BAD09F9C}" type="pres">
      <dgm:prSet presAssocID="{C942D079-65F8-44C8-95CA-89F72FBBCA63}" presName="dot1" presStyleLbl="alignNode1" presStyleIdx="0" presStyleCnt="13"/>
      <dgm:spPr/>
    </dgm:pt>
    <dgm:pt modelId="{EDD54AFA-DE6C-4693-993B-8B65C97A42A9}" type="pres">
      <dgm:prSet presAssocID="{C942D079-65F8-44C8-95CA-89F72FBBCA63}" presName="dot2" presStyleLbl="alignNode1" presStyleIdx="1" presStyleCnt="13"/>
      <dgm:spPr/>
    </dgm:pt>
    <dgm:pt modelId="{2901BBC7-09D6-4FC0-8185-889190F110F0}" type="pres">
      <dgm:prSet presAssocID="{C942D079-65F8-44C8-95CA-89F72FBBCA63}" presName="dot3" presStyleLbl="alignNode1" presStyleIdx="2" presStyleCnt="13"/>
      <dgm:spPr/>
    </dgm:pt>
    <dgm:pt modelId="{FCF46827-D4CD-4C03-9237-1171CC5AC23C}" type="pres">
      <dgm:prSet presAssocID="{C942D079-65F8-44C8-95CA-89F72FBBCA63}" presName="dot4" presStyleLbl="alignNode1" presStyleIdx="3" presStyleCnt="13"/>
      <dgm:spPr/>
    </dgm:pt>
    <dgm:pt modelId="{A330BC1C-016A-4E8A-AA29-72C74A400C2E}" type="pres">
      <dgm:prSet presAssocID="{C942D079-65F8-44C8-95CA-89F72FBBCA63}" presName="dot5" presStyleLbl="alignNode1" presStyleIdx="4" presStyleCnt="13"/>
      <dgm:spPr/>
    </dgm:pt>
    <dgm:pt modelId="{977EEB41-1112-4A65-ADB0-24DF94AE377B}" type="pres">
      <dgm:prSet presAssocID="{C942D079-65F8-44C8-95CA-89F72FBBCA63}" presName="dot6" presStyleLbl="alignNode1" presStyleIdx="5" presStyleCnt="13"/>
      <dgm:spPr/>
    </dgm:pt>
    <dgm:pt modelId="{166EBD9A-EAD7-4B98-B58E-5F752E5234DA}" type="pres">
      <dgm:prSet presAssocID="{C942D079-65F8-44C8-95CA-89F72FBBCA63}" presName="dotArrow1" presStyleLbl="alignNode1" presStyleIdx="6" presStyleCnt="13"/>
      <dgm:spPr/>
    </dgm:pt>
    <dgm:pt modelId="{B6E8D819-1E93-4FDF-89B1-FA5AFE052D2C}" type="pres">
      <dgm:prSet presAssocID="{C942D079-65F8-44C8-95CA-89F72FBBCA63}" presName="dotArrow2" presStyleLbl="alignNode1" presStyleIdx="7" presStyleCnt="13"/>
      <dgm:spPr/>
    </dgm:pt>
    <dgm:pt modelId="{BFC193A0-6C5E-4D8C-A416-D66D0849A0E6}" type="pres">
      <dgm:prSet presAssocID="{C942D079-65F8-44C8-95CA-89F72FBBCA63}" presName="dotArrow3" presStyleLbl="alignNode1" presStyleIdx="8" presStyleCnt="13"/>
      <dgm:spPr/>
    </dgm:pt>
    <dgm:pt modelId="{7956A507-2533-412E-8B96-CAE12886487C}" type="pres">
      <dgm:prSet presAssocID="{C942D079-65F8-44C8-95CA-89F72FBBCA63}" presName="dotArrow4" presStyleLbl="alignNode1" presStyleIdx="9" presStyleCnt="13"/>
      <dgm:spPr/>
    </dgm:pt>
    <dgm:pt modelId="{C4E9053B-4034-42C0-A942-82A382351FDF}" type="pres">
      <dgm:prSet presAssocID="{C942D079-65F8-44C8-95CA-89F72FBBCA63}" presName="dotArrow5" presStyleLbl="alignNode1" presStyleIdx="10" presStyleCnt="13"/>
      <dgm:spPr/>
    </dgm:pt>
    <dgm:pt modelId="{B67EE082-800E-41CA-8234-E55230B6E609}" type="pres">
      <dgm:prSet presAssocID="{C942D079-65F8-44C8-95CA-89F72FBBCA63}" presName="dotArrow6" presStyleLbl="alignNode1" presStyleIdx="11" presStyleCnt="13"/>
      <dgm:spPr/>
    </dgm:pt>
    <dgm:pt modelId="{CD2FB215-1485-49AF-B8EE-0DB54AC745C7}" type="pres">
      <dgm:prSet presAssocID="{C942D079-65F8-44C8-95CA-89F72FBBCA63}" presName="dotArrow7" presStyleLbl="alignNode1" presStyleIdx="12" presStyleCnt="13"/>
      <dgm:spPr/>
    </dgm:pt>
    <dgm:pt modelId="{7A9629C1-DC1D-400D-ACD0-FDB66ED95455}" type="pres">
      <dgm:prSet presAssocID="{508AF1D3-4C56-4E39-AB86-CC9A271DCE93}" presName="parTx1" presStyleLbl="node1" presStyleIdx="0" presStyleCnt="4"/>
      <dgm:spPr/>
    </dgm:pt>
    <dgm:pt modelId="{290BC2F7-DE71-46CF-84D5-E3CB92F69553}" type="pres">
      <dgm:prSet presAssocID="{E6DC4885-18CE-48F7-A844-27C440192ED8}" presName="picture1" presStyleCnt="0"/>
      <dgm:spPr/>
    </dgm:pt>
    <dgm:pt modelId="{372061F2-09D6-4076-B433-9E0CC9C69A69}" type="pres">
      <dgm:prSet presAssocID="{E6DC4885-18CE-48F7-A844-27C440192ED8}" presName="imageRepeatNode" presStyleLbl="fgImgPlace1" presStyleIdx="0" presStyleCnt="4"/>
      <dgm:spPr/>
    </dgm:pt>
    <dgm:pt modelId="{3054FB98-4A88-44B4-BCC2-457CF53DA64D}" type="pres">
      <dgm:prSet presAssocID="{6F758D50-6F5E-4779-A704-0B25A88132CC}" presName="parTx2" presStyleLbl="node1" presStyleIdx="1" presStyleCnt="4"/>
      <dgm:spPr/>
    </dgm:pt>
    <dgm:pt modelId="{C08E76E0-55C2-4C9E-A3B1-1EAC2242CF40}" type="pres">
      <dgm:prSet presAssocID="{FBBE8C0D-33D1-44F7-B5EB-DF9822C1E056}" presName="picture2" presStyleCnt="0"/>
      <dgm:spPr/>
    </dgm:pt>
    <dgm:pt modelId="{A6F89A95-237F-4B58-B832-FF5976D08309}" type="pres">
      <dgm:prSet presAssocID="{FBBE8C0D-33D1-44F7-B5EB-DF9822C1E056}" presName="imageRepeatNode" presStyleLbl="fgImgPlace1" presStyleIdx="1" presStyleCnt="4"/>
      <dgm:spPr/>
    </dgm:pt>
    <dgm:pt modelId="{B5E2C3C1-9192-4858-804A-90626D1AC7A9}" type="pres">
      <dgm:prSet presAssocID="{B15B1056-D3C9-4E50-9B5F-02530640B81C}" presName="parTx3" presStyleLbl="node1" presStyleIdx="2" presStyleCnt="4"/>
      <dgm:spPr/>
    </dgm:pt>
    <dgm:pt modelId="{5637A0FF-0471-43C7-A49C-97D55EFF7A7F}" type="pres">
      <dgm:prSet presAssocID="{9A09450D-7D99-4563-BAD4-20A348178604}" presName="picture3" presStyleCnt="0"/>
      <dgm:spPr/>
    </dgm:pt>
    <dgm:pt modelId="{F259ADA7-BC20-4561-A7E4-C8F8F137AE11}" type="pres">
      <dgm:prSet presAssocID="{9A09450D-7D99-4563-BAD4-20A348178604}" presName="imageRepeatNode" presStyleLbl="fgImgPlace1" presStyleIdx="2" presStyleCnt="4"/>
      <dgm:spPr/>
    </dgm:pt>
    <dgm:pt modelId="{93F11B78-F5F3-4160-9C11-ADE3424F2480}" type="pres">
      <dgm:prSet presAssocID="{24BA4165-DFF0-4863-AB4B-6E7B7CA21D69}" presName="parTx4" presStyleLbl="node1" presStyleIdx="3" presStyleCnt="4"/>
      <dgm:spPr/>
    </dgm:pt>
    <dgm:pt modelId="{61933EF3-30E1-4A96-8D7B-306F14F1373E}" type="pres">
      <dgm:prSet presAssocID="{4275BA09-0139-4E6A-B85A-622AF79603DB}" presName="picture4" presStyleCnt="0"/>
      <dgm:spPr/>
    </dgm:pt>
    <dgm:pt modelId="{9AF9542C-D78D-4825-A01E-C604A21190D1}" type="pres">
      <dgm:prSet presAssocID="{4275BA09-0139-4E6A-B85A-622AF79603DB}" presName="imageRepeatNode" presStyleLbl="fgImgPlace1" presStyleIdx="3" presStyleCnt="4"/>
      <dgm:spPr/>
    </dgm:pt>
  </dgm:ptLst>
  <dgm:cxnLst>
    <dgm:cxn modelId="{B222BD06-FCDE-4FF0-AE29-B70429B3F184}" srcId="{C942D079-65F8-44C8-95CA-89F72FBBCA63}" destId="{B15B1056-D3C9-4E50-9B5F-02530640B81C}" srcOrd="2" destOrd="0" parTransId="{26E0FAB8-E523-4C31-8A62-F08D3A52587D}" sibTransId="{9A09450D-7D99-4563-BAD4-20A348178604}"/>
    <dgm:cxn modelId="{09223707-6274-4C02-BF95-FC1EC54713C2}" type="presOf" srcId="{C942D079-65F8-44C8-95CA-89F72FBBCA63}" destId="{615F3647-B392-4599-9555-37B88ED19F85}" srcOrd="0" destOrd="0" presId="urn:microsoft.com/office/officeart/2008/layout/AscendingPictureAccentProcess"/>
    <dgm:cxn modelId="{F7249016-E63C-4473-B67F-0BB567D400B1}" type="presOf" srcId="{E6DC4885-18CE-48F7-A844-27C440192ED8}" destId="{372061F2-09D6-4076-B433-9E0CC9C69A69}" srcOrd="0" destOrd="0" presId="urn:microsoft.com/office/officeart/2008/layout/AscendingPictureAccentProcess"/>
    <dgm:cxn modelId="{CC46A917-2B51-417D-894B-29DF3E0BF21C}" type="presOf" srcId="{B15B1056-D3C9-4E50-9B5F-02530640B81C}" destId="{B5E2C3C1-9192-4858-804A-90626D1AC7A9}" srcOrd="0" destOrd="0" presId="urn:microsoft.com/office/officeart/2008/layout/AscendingPictureAccentProcess"/>
    <dgm:cxn modelId="{6D0C651D-338A-450F-B20B-8D2DD23DC323}" srcId="{C942D079-65F8-44C8-95CA-89F72FBBCA63}" destId="{508AF1D3-4C56-4E39-AB86-CC9A271DCE93}" srcOrd="0" destOrd="0" parTransId="{A396B21C-0B07-4201-AFD4-334D626CCAC0}" sibTransId="{E6DC4885-18CE-48F7-A844-27C440192ED8}"/>
    <dgm:cxn modelId="{8D89AC62-04C3-47A4-849A-5B676325A8AC}" type="presOf" srcId="{4275BA09-0139-4E6A-B85A-622AF79603DB}" destId="{9AF9542C-D78D-4825-A01E-C604A21190D1}" srcOrd="0" destOrd="0" presId="urn:microsoft.com/office/officeart/2008/layout/AscendingPictureAccentProcess"/>
    <dgm:cxn modelId="{C321474D-C032-4EF5-929A-B9C149BCC0AC}" type="presOf" srcId="{9A09450D-7D99-4563-BAD4-20A348178604}" destId="{F259ADA7-BC20-4561-A7E4-C8F8F137AE11}" srcOrd="0" destOrd="0" presId="urn:microsoft.com/office/officeart/2008/layout/AscendingPictureAccentProcess"/>
    <dgm:cxn modelId="{8DE6A173-AE83-4D76-8DF8-4E1518BE19B7}" type="presOf" srcId="{24BA4165-DFF0-4863-AB4B-6E7B7CA21D69}" destId="{93F11B78-F5F3-4160-9C11-ADE3424F2480}" srcOrd="0" destOrd="0" presId="urn:microsoft.com/office/officeart/2008/layout/AscendingPictureAccentProcess"/>
    <dgm:cxn modelId="{0FEC1483-3FEF-49B8-896E-B2B2AC93677D}" srcId="{C942D079-65F8-44C8-95CA-89F72FBBCA63}" destId="{6F758D50-6F5E-4779-A704-0B25A88132CC}" srcOrd="1" destOrd="0" parTransId="{AB7A401B-BFB2-4A1D-95D9-4F5C1B1A323D}" sibTransId="{FBBE8C0D-33D1-44F7-B5EB-DF9822C1E056}"/>
    <dgm:cxn modelId="{84AE3B89-08EC-48FC-A3A9-011A0871E66C}" type="presOf" srcId="{FBBE8C0D-33D1-44F7-B5EB-DF9822C1E056}" destId="{A6F89A95-237F-4B58-B832-FF5976D08309}" srcOrd="0" destOrd="0" presId="urn:microsoft.com/office/officeart/2008/layout/AscendingPictureAccentProcess"/>
    <dgm:cxn modelId="{B9A353A0-CABE-4D1D-8CCC-270A91DDEB6A}" srcId="{C942D079-65F8-44C8-95CA-89F72FBBCA63}" destId="{24BA4165-DFF0-4863-AB4B-6E7B7CA21D69}" srcOrd="3" destOrd="0" parTransId="{5A2A2D7E-5116-4CB9-A7A4-BBAAEDF3A322}" sibTransId="{4275BA09-0139-4E6A-B85A-622AF79603DB}"/>
    <dgm:cxn modelId="{EB4C07C2-1601-40F4-82A2-CA904851BF69}" type="presOf" srcId="{6F758D50-6F5E-4779-A704-0B25A88132CC}" destId="{3054FB98-4A88-44B4-BCC2-457CF53DA64D}" srcOrd="0" destOrd="0" presId="urn:microsoft.com/office/officeart/2008/layout/AscendingPictureAccentProcess"/>
    <dgm:cxn modelId="{31F942D3-8173-4255-9963-2AFCC51FDCCC}" type="presOf" srcId="{508AF1D3-4C56-4E39-AB86-CC9A271DCE93}" destId="{7A9629C1-DC1D-400D-ACD0-FDB66ED95455}" srcOrd="0" destOrd="0" presId="urn:microsoft.com/office/officeart/2008/layout/AscendingPictureAccentProcess"/>
    <dgm:cxn modelId="{308F0ECF-6588-4342-8D05-90BD1396148F}" type="presParOf" srcId="{615F3647-B392-4599-9555-37B88ED19F85}" destId="{A9DDD971-277B-4B0D-A90D-2765BAD09F9C}" srcOrd="0" destOrd="0" presId="urn:microsoft.com/office/officeart/2008/layout/AscendingPictureAccentProcess"/>
    <dgm:cxn modelId="{AA9407FA-EF31-4D0B-B03A-66989022BC3D}" type="presParOf" srcId="{615F3647-B392-4599-9555-37B88ED19F85}" destId="{EDD54AFA-DE6C-4693-993B-8B65C97A42A9}" srcOrd="1" destOrd="0" presId="urn:microsoft.com/office/officeart/2008/layout/AscendingPictureAccentProcess"/>
    <dgm:cxn modelId="{8D50D7B0-E63B-429B-8701-785BA9491B8B}" type="presParOf" srcId="{615F3647-B392-4599-9555-37B88ED19F85}" destId="{2901BBC7-09D6-4FC0-8185-889190F110F0}" srcOrd="2" destOrd="0" presId="urn:microsoft.com/office/officeart/2008/layout/AscendingPictureAccentProcess"/>
    <dgm:cxn modelId="{D109210F-2907-4D89-A716-B69188A9860B}" type="presParOf" srcId="{615F3647-B392-4599-9555-37B88ED19F85}" destId="{FCF46827-D4CD-4C03-9237-1171CC5AC23C}" srcOrd="3" destOrd="0" presId="urn:microsoft.com/office/officeart/2008/layout/AscendingPictureAccentProcess"/>
    <dgm:cxn modelId="{52013C77-0061-4342-B8D9-FC2E4E005780}" type="presParOf" srcId="{615F3647-B392-4599-9555-37B88ED19F85}" destId="{A330BC1C-016A-4E8A-AA29-72C74A400C2E}" srcOrd="4" destOrd="0" presId="urn:microsoft.com/office/officeart/2008/layout/AscendingPictureAccentProcess"/>
    <dgm:cxn modelId="{0FA35B8E-A4FB-42FF-BD82-176A8DBE33A0}" type="presParOf" srcId="{615F3647-B392-4599-9555-37B88ED19F85}" destId="{977EEB41-1112-4A65-ADB0-24DF94AE377B}" srcOrd="5" destOrd="0" presId="urn:microsoft.com/office/officeart/2008/layout/AscendingPictureAccentProcess"/>
    <dgm:cxn modelId="{159A434D-0A42-4AED-A3CA-35ACCC0081FA}" type="presParOf" srcId="{615F3647-B392-4599-9555-37B88ED19F85}" destId="{166EBD9A-EAD7-4B98-B58E-5F752E5234DA}" srcOrd="6" destOrd="0" presId="urn:microsoft.com/office/officeart/2008/layout/AscendingPictureAccentProcess"/>
    <dgm:cxn modelId="{94AA44F5-E54A-4E7F-9FF4-EEEFF279E5B5}" type="presParOf" srcId="{615F3647-B392-4599-9555-37B88ED19F85}" destId="{B6E8D819-1E93-4FDF-89B1-FA5AFE052D2C}" srcOrd="7" destOrd="0" presId="urn:microsoft.com/office/officeart/2008/layout/AscendingPictureAccentProcess"/>
    <dgm:cxn modelId="{F11B9ECD-6544-4526-B8F4-183051D05E75}" type="presParOf" srcId="{615F3647-B392-4599-9555-37B88ED19F85}" destId="{BFC193A0-6C5E-4D8C-A416-D66D0849A0E6}" srcOrd="8" destOrd="0" presId="urn:microsoft.com/office/officeart/2008/layout/AscendingPictureAccentProcess"/>
    <dgm:cxn modelId="{CA09BBB1-8599-4E0A-A908-97DA676DC619}" type="presParOf" srcId="{615F3647-B392-4599-9555-37B88ED19F85}" destId="{7956A507-2533-412E-8B96-CAE12886487C}" srcOrd="9" destOrd="0" presId="urn:microsoft.com/office/officeart/2008/layout/AscendingPictureAccentProcess"/>
    <dgm:cxn modelId="{3618D620-E924-4A9B-9338-F573F74FC8D6}" type="presParOf" srcId="{615F3647-B392-4599-9555-37B88ED19F85}" destId="{C4E9053B-4034-42C0-A942-82A382351FDF}" srcOrd="10" destOrd="0" presId="urn:microsoft.com/office/officeart/2008/layout/AscendingPictureAccentProcess"/>
    <dgm:cxn modelId="{0AEEC896-9797-48AB-AB62-9017373A0F8C}" type="presParOf" srcId="{615F3647-B392-4599-9555-37B88ED19F85}" destId="{B67EE082-800E-41CA-8234-E55230B6E609}" srcOrd="11" destOrd="0" presId="urn:microsoft.com/office/officeart/2008/layout/AscendingPictureAccentProcess"/>
    <dgm:cxn modelId="{7CE1601D-38C2-49D5-886F-5C944B3EE300}" type="presParOf" srcId="{615F3647-B392-4599-9555-37B88ED19F85}" destId="{CD2FB215-1485-49AF-B8EE-0DB54AC745C7}" srcOrd="12" destOrd="0" presId="urn:microsoft.com/office/officeart/2008/layout/AscendingPictureAccentProcess"/>
    <dgm:cxn modelId="{D5360EA6-C08F-42F5-80D0-8433CF8DEB9D}" type="presParOf" srcId="{615F3647-B392-4599-9555-37B88ED19F85}" destId="{7A9629C1-DC1D-400D-ACD0-FDB66ED95455}" srcOrd="13" destOrd="0" presId="urn:microsoft.com/office/officeart/2008/layout/AscendingPictureAccentProcess"/>
    <dgm:cxn modelId="{650FA601-2A99-4189-B38C-2F20A53B78B5}" type="presParOf" srcId="{615F3647-B392-4599-9555-37B88ED19F85}" destId="{290BC2F7-DE71-46CF-84D5-E3CB92F69553}" srcOrd="14" destOrd="0" presId="urn:microsoft.com/office/officeart/2008/layout/AscendingPictureAccentProcess"/>
    <dgm:cxn modelId="{442542D3-1FB7-4875-B731-0BBE2AFC9B29}" type="presParOf" srcId="{290BC2F7-DE71-46CF-84D5-E3CB92F69553}" destId="{372061F2-09D6-4076-B433-9E0CC9C69A69}" srcOrd="0" destOrd="0" presId="urn:microsoft.com/office/officeart/2008/layout/AscendingPictureAccentProcess"/>
    <dgm:cxn modelId="{38F72951-D807-4458-B606-A59EE48B3077}" type="presParOf" srcId="{615F3647-B392-4599-9555-37B88ED19F85}" destId="{3054FB98-4A88-44B4-BCC2-457CF53DA64D}" srcOrd="15" destOrd="0" presId="urn:microsoft.com/office/officeart/2008/layout/AscendingPictureAccentProcess"/>
    <dgm:cxn modelId="{988443ED-B52B-42B2-A9AA-1564E28921D0}" type="presParOf" srcId="{615F3647-B392-4599-9555-37B88ED19F85}" destId="{C08E76E0-55C2-4C9E-A3B1-1EAC2242CF40}" srcOrd="16" destOrd="0" presId="urn:microsoft.com/office/officeart/2008/layout/AscendingPictureAccentProcess"/>
    <dgm:cxn modelId="{4F872B51-B701-4D01-868A-38A9D796851F}" type="presParOf" srcId="{C08E76E0-55C2-4C9E-A3B1-1EAC2242CF40}" destId="{A6F89A95-237F-4B58-B832-FF5976D08309}" srcOrd="0" destOrd="0" presId="urn:microsoft.com/office/officeart/2008/layout/AscendingPictureAccentProcess"/>
    <dgm:cxn modelId="{690AB938-FAE6-4A5D-A394-64FB8AAAE5CD}" type="presParOf" srcId="{615F3647-B392-4599-9555-37B88ED19F85}" destId="{B5E2C3C1-9192-4858-804A-90626D1AC7A9}" srcOrd="17" destOrd="0" presId="urn:microsoft.com/office/officeart/2008/layout/AscendingPictureAccentProcess"/>
    <dgm:cxn modelId="{583FF531-29DE-45E7-A483-95091537755B}" type="presParOf" srcId="{615F3647-B392-4599-9555-37B88ED19F85}" destId="{5637A0FF-0471-43C7-A49C-97D55EFF7A7F}" srcOrd="18" destOrd="0" presId="urn:microsoft.com/office/officeart/2008/layout/AscendingPictureAccentProcess"/>
    <dgm:cxn modelId="{8EEE61FD-0E40-4D45-8E3B-1CC4F9754794}" type="presParOf" srcId="{5637A0FF-0471-43C7-A49C-97D55EFF7A7F}" destId="{F259ADA7-BC20-4561-A7E4-C8F8F137AE11}" srcOrd="0" destOrd="0" presId="urn:microsoft.com/office/officeart/2008/layout/AscendingPictureAccentProcess"/>
    <dgm:cxn modelId="{52D352B7-914E-41D4-BB3D-D8EB1A43AF40}" type="presParOf" srcId="{615F3647-B392-4599-9555-37B88ED19F85}" destId="{93F11B78-F5F3-4160-9C11-ADE3424F2480}" srcOrd="19" destOrd="0" presId="urn:microsoft.com/office/officeart/2008/layout/AscendingPictureAccentProcess"/>
    <dgm:cxn modelId="{967AE0A9-673D-4651-A199-BAE7DF2FC4E4}" type="presParOf" srcId="{615F3647-B392-4599-9555-37B88ED19F85}" destId="{61933EF3-30E1-4A96-8D7B-306F14F1373E}" srcOrd="20" destOrd="0" presId="urn:microsoft.com/office/officeart/2008/layout/AscendingPictureAccentProcess"/>
    <dgm:cxn modelId="{1B38D4DA-E74C-45AB-A6F3-DD3359F3BCD1}" type="presParOf" srcId="{61933EF3-30E1-4A96-8D7B-306F14F1373E}" destId="{9AF9542C-D78D-4825-A01E-C604A21190D1}" srcOrd="0" destOrd="0" presId="urn:microsoft.com/office/officeart/2008/layout/AscendingPictureAccent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DD971-277B-4B0D-A90D-2765BAD09F9C}">
      <dsp:nvSpPr>
        <dsp:cNvPr id="0" name=""/>
        <dsp:cNvSpPr/>
      </dsp:nvSpPr>
      <dsp:spPr>
        <a:xfrm>
          <a:off x="8863693" y="7973178"/>
          <a:ext cx="173664" cy="173664"/>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D54AFA-DE6C-4693-993B-8B65C97A42A9}">
      <dsp:nvSpPr>
        <dsp:cNvPr id="0" name=""/>
        <dsp:cNvSpPr/>
      </dsp:nvSpPr>
      <dsp:spPr>
        <a:xfrm>
          <a:off x="8476847" y="8149573"/>
          <a:ext cx="173664" cy="173664"/>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01BBC7-09D6-4FC0-8185-889190F110F0}">
      <dsp:nvSpPr>
        <dsp:cNvPr id="0" name=""/>
        <dsp:cNvSpPr/>
      </dsp:nvSpPr>
      <dsp:spPr>
        <a:xfrm>
          <a:off x="8078561" y="8294791"/>
          <a:ext cx="173664" cy="173664"/>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F46827-D4CD-4C03-9237-1171CC5AC23C}">
      <dsp:nvSpPr>
        <dsp:cNvPr id="0" name=""/>
        <dsp:cNvSpPr/>
      </dsp:nvSpPr>
      <dsp:spPr>
        <a:xfrm>
          <a:off x="7668837" y="8408012"/>
          <a:ext cx="173664" cy="173664"/>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30BC1C-016A-4E8A-AA29-72C74A400C2E}">
      <dsp:nvSpPr>
        <dsp:cNvPr id="0" name=""/>
        <dsp:cNvSpPr/>
      </dsp:nvSpPr>
      <dsp:spPr>
        <a:xfrm>
          <a:off x="10672097" y="6499664"/>
          <a:ext cx="173664" cy="173664"/>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7EEB41-1112-4A65-ADB0-24DF94AE377B}">
      <dsp:nvSpPr>
        <dsp:cNvPr id="0" name=""/>
        <dsp:cNvSpPr/>
      </dsp:nvSpPr>
      <dsp:spPr>
        <a:xfrm>
          <a:off x="11703688" y="4337800"/>
          <a:ext cx="173664" cy="173664"/>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6EBD9A-EAD7-4B98-B58E-5F752E5234DA}">
      <dsp:nvSpPr>
        <dsp:cNvPr id="0" name=""/>
        <dsp:cNvSpPr/>
      </dsp:nvSpPr>
      <dsp:spPr>
        <a:xfrm>
          <a:off x="11424992" y="1640188"/>
          <a:ext cx="173664" cy="173664"/>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E8D819-1E93-4FDF-89B1-FA5AFE052D2C}">
      <dsp:nvSpPr>
        <dsp:cNvPr id="0" name=""/>
        <dsp:cNvSpPr/>
      </dsp:nvSpPr>
      <dsp:spPr>
        <a:xfrm>
          <a:off x="11672490" y="1464613"/>
          <a:ext cx="173664" cy="173664"/>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FC193A0-6C5E-4D8C-A416-D66D0849A0E6}">
      <dsp:nvSpPr>
        <dsp:cNvPr id="0" name=""/>
        <dsp:cNvSpPr/>
      </dsp:nvSpPr>
      <dsp:spPr>
        <a:xfrm>
          <a:off x="11919989" y="1289039"/>
          <a:ext cx="173664" cy="173664"/>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56A507-2533-412E-8B96-CAE12886487C}">
      <dsp:nvSpPr>
        <dsp:cNvPr id="0" name=""/>
        <dsp:cNvSpPr/>
      </dsp:nvSpPr>
      <dsp:spPr>
        <a:xfrm>
          <a:off x="12167488" y="1464613"/>
          <a:ext cx="173664" cy="173664"/>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E9053B-4034-42C0-A942-82A382351FDF}">
      <dsp:nvSpPr>
        <dsp:cNvPr id="0" name=""/>
        <dsp:cNvSpPr/>
      </dsp:nvSpPr>
      <dsp:spPr>
        <a:xfrm>
          <a:off x="12416026" y="1640188"/>
          <a:ext cx="173664" cy="173664"/>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7EE082-800E-41CA-8234-E55230B6E609}">
      <dsp:nvSpPr>
        <dsp:cNvPr id="0" name=""/>
        <dsp:cNvSpPr/>
      </dsp:nvSpPr>
      <dsp:spPr>
        <a:xfrm>
          <a:off x="11919989" y="1659878"/>
          <a:ext cx="173664" cy="173664"/>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2FB215-1485-49AF-B8EE-0DB54AC745C7}">
      <dsp:nvSpPr>
        <dsp:cNvPr id="0" name=""/>
        <dsp:cNvSpPr/>
      </dsp:nvSpPr>
      <dsp:spPr>
        <a:xfrm>
          <a:off x="11919989" y="2030718"/>
          <a:ext cx="173664" cy="173664"/>
        </a:xfrm>
        <a:prstGeom prst="ellips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9629C1-DC1D-400D-ACD0-FDB66ED95455}">
      <dsp:nvSpPr>
        <dsp:cNvPr id="0" name=""/>
        <dsp:cNvSpPr/>
      </dsp:nvSpPr>
      <dsp:spPr>
        <a:xfrm>
          <a:off x="6678323" y="8756566"/>
          <a:ext cx="3738476" cy="1002579"/>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1311" tIns="137160" rIns="137160" bIns="137160" numCol="1" spcCol="1270" anchor="ctr" anchorCtr="0">
          <a:noAutofit/>
        </a:bodyPr>
        <a:lstStyle/>
        <a:p>
          <a:pPr marL="0" lvl="0" indent="0" algn="r" defTabSz="1600200" rtl="1">
            <a:lnSpc>
              <a:spcPct val="90000"/>
            </a:lnSpc>
            <a:spcBef>
              <a:spcPct val="0"/>
            </a:spcBef>
            <a:spcAft>
              <a:spcPct val="35000"/>
            </a:spcAft>
            <a:buNone/>
          </a:pPr>
          <a:r>
            <a:rPr lang="en-US" sz="3600" b="1" kern="1200" baseline="0" dirty="0">
              <a:latin typeface="Times New Roman" panose="02020603050405020304" pitchFamily="18" charset="0"/>
              <a:cs typeface="+mj-cs"/>
            </a:rPr>
            <a:t>Care</a:t>
          </a:r>
          <a:endParaRPr lang="fa-IR" sz="3700" b="1" kern="1200" baseline="0" dirty="0">
            <a:latin typeface="Times New Roman" panose="02020603050405020304" pitchFamily="18" charset="0"/>
            <a:cs typeface="+mj-cs"/>
          </a:endParaRPr>
        </a:p>
      </dsp:txBody>
      <dsp:txXfrm>
        <a:off x="6727265" y="8805508"/>
        <a:ext cx="3640592" cy="904695"/>
      </dsp:txXfrm>
    </dsp:sp>
    <dsp:sp modelId="{372061F2-09D6-4076-B433-9E0CC9C69A69}">
      <dsp:nvSpPr>
        <dsp:cNvPr id="0" name=""/>
        <dsp:cNvSpPr/>
      </dsp:nvSpPr>
      <dsp:spPr>
        <a:xfrm>
          <a:off x="5642052" y="7773266"/>
          <a:ext cx="1733529" cy="1733593"/>
        </a:xfrm>
        <a:prstGeom prst="ellipse">
          <a:avLst/>
        </a:prstGeom>
        <a:blipFill rotWithShape="1">
          <a:blip xmlns:r="http://schemas.openxmlformats.org/officeDocument/2006/relationships" r:embed="rId1"/>
          <a:srcRect/>
          <a:stretch>
            <a:fillRect l="-10000" r="-10000"/>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54FB98-4A88-44B4-BCC2-457CF53DA64D}">
      <dsp:nvSpPr>
        <dsp:cNvPr id="0" name=""/>
        <dsp:cNvSpPr/>
      </dsp:nvSpPr>
      <dsp:spPr>
        <a:xfrm>
          <a:off x="10034112" y="7546414"/>
          <a:ext cx="3738476" cy="1002579"/>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1311" tIns="129540" rIns="129540" bIns="129540" numCol="1" spcCol="1270" anchor="ctr" anchorCtr="0">
          <a:noAutofit/>
        </a:bodyPr>
        <a:lstStyle/>
        <a:p>
          <a:pPr marL="0" lvl="0" indent="0" algn="r" defTabSz="1511300" rtl="1">
            <a:lnSpc>
              <a:spcPct val="90000"/>
            </a:lnSpc>
            <a:spcBef>
              <a:spcPct val="0"/>
            </a:spcBef>
            <a:spcAft>
              <a:spcPct val="35000"/>
            </a:spcAft>
            <a:buNone/>
          </a:pPr>
          <a:r>
            <a:rPr lang="en-US" sz="3400" b="1" kern="1200" baseline="0" dirty="0">
              <a:latin typeface="Times New Roman" panose="02020603050405020304" pitchFamily="18" charset="0"/>
              <a:cs typeface="+mj-cs"/>
            </a:rPr>
            <a:t>Treatment</a:t>
          </a:r>
          <a:endParaRPr lang="fa-IR" sz="3400" b="1" kern="1200" baseline="0" dirty="0">
            <a:latin typeface="Times New Roman" panose="02020603050405020304" pitchFamily="18" charset="0"/>
            <a:cs typeface="+mj-cs"/>
          </a:endParaRPr>
        </a:p>
      </dsp:txBody>
      <dsp:txXfrm>
        <a:off x="10083054" y="7595356"/>
        <a:ext cx="3640592" cy="904695"/>
      </dsp:txXfrm>
    </dsp:sp>
    <dsp:sp modelId="{A6F89A95-237F-4B58-B832-FF5976D08309}">
      <dsp:nvSpPr>
        <dsp:cNvPr id="0" name=""/>
        <dsp:cNvSpPr/>
      </dsp:nvSpPr>
      <dsp:spPr>
        <a:xfrm>
          <a:off x="8997842" y="6563114"/>
          <a:ext cx="1733529" cy="1733593"/>
        </a:xfrm>
        <a:prstGeom prst="ellipse">
          <a:avLst/>
        </a:prstGeom>
        <a:blipFill rotWithShape="1">
          <a:blip xmlns:r="http://schemas.openxmlformats.org/officeDocument/2006/relationships" r:embed="rId2"/>
          <a:srcRect/>
          <a:stretch>
            <a:fillRect t="-3000" b="-3000"/>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E2C3C1-9192-4858-804A-90626D1AC7A9}">
      <dsp:nvSpPr>
        <dsp:cNvPr id="0" name=""/>
        <dsp:cNvSpPr/>
      </dsp:nvSpPr>
      <dsp:spPr>
        <a:xfrm>
          <a:off x="11462949" y="5638066"/>
          <a:ext cx="3738476" cy="1002579"/>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1311" tIns="129540" rIns="129540" bIns="129540" numCol="1" spcCol="1270" anchor="ctr" anchorCtr="0">
          <a:noAutofit/>
        </a:bodyPr>
        <a:lstStyle/>
        <a:p>
          <a:pPr marL="0" lvl="0" indent="0" algn="r" defTabSz="1511300" rtl="1">
            <a:lnSpc>
              <a:spcPct val="90000"/>
            </a:lnSpc>
            <a:spcBef>
              <a:spcPct val="0"/>
            </a:spcBef>
            <a:spcAft>
              <a:spcPct val="35000"/>
            </a:spcAft>
            <a:buNone/>
          </a:pPr>
          <a:r>
            <a:rPr lang="en-US" sz="3400" b="1" kern="1200" baseline="0" dirty="0">
              <a:latin typeface="Times New Roman" panose="02020603050405020304" pitchFamily="18" charset="0"/>
              <a:cs typeface="+mj-cs"/>
            </a:rPr>
            <a:t>Rehabilitation</a:t>
          </a:r>
          <a:endParaRPr lang="fa-IR" sz="3400" b="1" kern="1200" baseline="0" dirty="0">
            <a:latin typeface="Times New Roman" panose="02020603050405020304" pitchFamily="18" charset="0"/>
            <a:cs typeface="+mj-cs"/>
          </a:endParaRPr>
        </a:p>
      </dsp:txBody>
      <dsp:txXfrm>
        <a:off x="11511891" y="5687008"/>
        <a:ext cx="3640592" cy="904695"/>
      </dsp:txXfrm>
    </dsp:sp>
    <dsp:sp modelId="{F259ADA7-BC20-4561-A7E4-C8F8F137AE11}">
      <dsp:nvSpPr>
        <dsp:cNvPr id="0" name=""/>
        <dsp:cNvSpPr/>
      </dsp:nvSpPr>
      <dsp:spPr>
        <a:xfrm>
          <a:off x="10426678" y="4654767"/>
          <a:ext cx="1733529" cy="1733593"/>
        </a:xfrm>
        <a:prstGeom prst="ellipse">
          <a:avLst/>
        </a:prstGeom>
        <a:blipFill rotWithShape="1">
          <a:blip xmlns:r="http://schemas.openxmlformats.org/officeDocument/2006/relationships" r:embed="rId3"/>
          <a:srcRect/>
          <a:stretch>
            <a:fillRect t="-15000" b="-15000"/>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3F11B78-F5F3-4160-9C11-ADE3424F2480}">
      <dsp:nvSpPr>
        <dsp:cNvPr id="0" name=""/>
        <dsp:cNvSpPr/>
      </dsp:nvSpPr>
      <dsp:spPr>
        <a:xfrm>
          <a:off x="12090014" y="3364622"/>
          <a:ext cx="3738476" cy="1002579"/>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91311" tIns="129540" rIns="129540" bIns="129540" numCol="1" spcCol="1270" anchor="ctr" anchorCtr="0">
          <a:noAutofit/>
        </a:bodyPr>
        <a:lstStyle/>
        <a:p>
          <a:pPr marL="0" lvl="0" indent="0" algn="r" defTabSz="1511300" rtl="1">
            <a:lnSpc>
              <a:spcPct val="90000"/>
            </a:lnSpc>
            <a:spcBef>
              <a:spcPct val="0"/>
            </a:spcBef>
            <a:spcAft>
              <a:spcPct val="35000"/>
            </a:spcAft>
            <a:buNone/>
          </a:pPr>
          <a:r>
            <a:rPr lang="en-US" sz="3400" b="1" kern="1200" baseline="0" dirty="0">
              <a:latin typeface="Times New Roman" panose="02020603050405020304" pitchFamily="18" charset="0"/>
              <a:cs typeface="+mj-cs"/>
            </a:rPr>
            <a:t>Hope</a:t>
          </a:r>
          <a:endParaRPr lang="fa-IR" sz="3400" b="1" kern="1200" baseline="0" dirty="0">
            <a:latin typeface="Times New Roman" panose="02020603050405020304" pitchFamily="18" charset="0"/>
            <a:cs typeface="+mj-cs"/>
          </a:endParaRPr>
        </a:p>
      </dsp:txBody>
      <dsp:txXfrm>
        <a:off x="12138956" y="3413564"/>
        <a:ext cx="3640592" cy="904695"/>
      </dsp:txXfrm>
    </dsp:sp>
    <dsp:sp modelId="{9AF9542C-D78D-4825-A01E-C604A21190D1}">
      <dsp:nvSpPr>
        <dsp:cNvPr id="0" name=""/>
        <dsp:cNvSpPr/>
      </dsp:nvSpPr>
      <dsp:spPr>
        <a:xfrm>
          <a:off x="11053744" y="2381322"/>
          <a:ext cx="1733529" cy="1733593"/>
        </a:xfrm>
        <a:prstGeom prst="ellipse">
          <a:avLst/>
        </a:prstGeom>
        <a:blipFill rotWithShape="1">
          <a:blip xmlns:r="http://schemas.openxmlformats.org/officeDocument/2006/relationships" r:embed="rId4"/>
          <a:srcRect/>
          <a:stretch>
            <a:fillRect l="-2000" r="-2000"/>
          </a:stretch>
        </a:blip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l">
              <a:defRPr sz="1200"/>
            </a:lvl1pPr>
          </a:lstStyle>
          <a:p>
            <a:fld id="{DC91C156-8997-4AE6-BDB2-4DC3A81032BC}" type="datetimeFigureOut">
              <a:rPr lang="fa-IR" smtClean="0"/>
              <a:t>01/05/1448</a:t>
            </a:fld>
            <a:endParaRPr lang="fa-IR"/>
          </a:p>
        </p:txBody>
      </p:sp>
      <p:sp>
        <p:nvSpPr>
          <p:cNvPr id="4" name="Slide Image Placeholder 3"/>
          <p:cNvSpPr>
            <a:spLocks noGrp="1" noRot="1" noChangeAspect="1"/>
          </p:cNvSpPr>
          <p:nvPr>
            <p:ph type="sldImg" idx="2"/>
          </p:nvPr>
        </p:nvSpPr>
        <p:spPr>
          <a:xfrm>
            <a:off x="2508250" y="857250"/>
            <a:ext cx="4127500" cy="2314575"/>
          </a:xfrm>
          <a:prstGeom prst="rect">
            <a:avLst/>
          </a:prstGeom>
          <a:noFill/>
          <a:ln w="12700">
            <a:solidFill>
              <a:prstClr val="black"/>
            </a:solidFill>
          </a:ln>
        </p:spPr>
        <p:txBody>
          <a:bodyPr vert="horz" lIns="91440" tIns="45720" rIns="91440" bIns="45720" rtlCol="0" anchor="ctr"/>
          <a:lstStyle/>
          <a:p>
            <a:endParaRPr lang="fa-IR"/>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r">
              <a:defRPr sz="1200"/>
            </a:lvl1pPr>
          </a:lstStyle>
          <a:p>
            <a:endParaRPr lang="fa-IR"/>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l">
              <a:defRPr sz="1200"/>
            </a:lvl1pPr>
          </a:lstStyle>
          <a:p>
            <a:fld id="{61D00541-77B0-4033-A831-EEDF386D95EF}" type="slidenum">
              <a:rPr lang="fa-IR" smtClean="0"/>
              <a:t>‹#›</a:t>
            </a:fld>
            <a:endParaRPr lang="fa-IR"/>
          </a:p>
        </p:txBody>
      </p:sp>
    </p:spTree>
    <p:extLst>
      <p:ext uri="{BB962C8B-B14F-4D97-AF65-F5344CB8AC3E}">
        <p14:creationId xmlns:p14="http://schemas.microsoft.com/office/powerpoint/2010/main" val="2515025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5"/>
          </p:nvPr>
        </p:nvSpPr>
        <p:spPr/>
        <p:txBody>
          <a:bodyPr/>
          <a:lstStyle/>
          <a:p>
            <a:fld id="{61D00541-77B0-4033-A831-EEDF386D95EF}" type="slidenum">
              <a:rPr lang="fa-IR" smtClean="0"/>
              <a:t>1</a:t>
            </a:fld>
            <a:endParaRPr lang="fa-IR"/>
          </a:p>
        </p:txBody>
      </p:sp>
    </p:spTree>
    <p:extLst>
      <p:ext uri="{BB962C8B-B14F-4D97-AF65-F5344CB8AC3E}">
        <p14:creationId xmlns:p14="http://schemas.microsoft.com/office/powerpoint/2010/main" val="1490959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dirty="0"/>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dirty="0"/>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dirty="0"/>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dirty="0"/>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dirty="0"/>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dirty="0"/>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dirty="0"/>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dirty="0"/>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dirty="0"/>
              <a:t>Click icon to add picture</a:t>
            </a:r>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dirty="0"/>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dirty="0"/>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dirty="0"/>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10/12/2026</a:t>
            </a:fld>
            <a:endParaRPr lang="en-US" dirty="0"/>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dirty="0"/>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1.jpg"/><Relationship Id="rId7" Type="http://schemas.openxmlformats.org/officeDocument/2006/relationships/diagramLayout" Target="../diagrams/layout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Data" Target="../diagrams/data1.xml"/><Relationship Id="rId5" Type="http://schemas.openxmlformats.org/officeDocument/2006/relationships/image" Target="../media/image3.jpg"/><Relationship Id="rId10" Type="http://schemas.microsoft.com/office/2007/relationships/diagramDrawing" Target="../diagrams/drawing1.xml"/><Relationship Id="rId4" Type="http://schemas.openxmlformats.org/officeDocument/2006/relationships/image" Target="../media/image2.png"/><Relationship Id="rId9" Type="http://schemas.openxmlformats.org/officeDocument/2006/relationships/diagramColors" Target="../diagrams/colors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008299" y="4936053"/>
            <a:ext cx="30544167"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Effects of Social Support and Peer Group Participation on Reducing Depression in Older Adults: A Narrative Review, 2020–2026 </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 1716</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1206484"/>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Parniya</a:t>
            </a: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 </a:t>
            </a:r>
            <a:r>
              <a:rPr lang="en-US" sz="4000" b="1" dirty="0" err="1">
                <a:solidFill>
                  <a:srgbClr val="000001"/>
                </a:solidFill>
                <a:latin typeface="Times New Roman" panose="02020603050405020304" pitchFamily="18" charset="0"/>
                <a:ea typeface="Open Sauce Bold"/>
                <a:cs typeface="Times New Roman" panose="02020603050405020304" pitchFamily="18" charset="0"/>
                <a:sym typeface="Open Sauce Bold"/>
              </a:rPr>
              <a:t>Abolghaseminejad</a:t>
            </a:r>
            <a:endPar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Ph.D. Student, School of Public Health, Tehran University of Medical Sciences, Tehran, Iran.</a:t>
            </a: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3541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48724" y="1840606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5078313"/>
          </a:xfrm>
          <a:prstGeom prst="rect">
            <a:avLst/>
          </a:prstGeom>
          <a:noFill/>
        </p:spPr>
        <p:txBody>
          <a:bodyPr wrap="square" rtlCol="0">
            <a:spAutoFit/>
          </a:bodyPr>
          <a:lstStyle>
            <a:defPPr>
              <a:defRPr kern="1200"/>
            </a:defPPr>
          </a:lstStyle>
          <a:p>
            <a:pPr algn="just"/>
            <a:r>
              <a:rPr lang="en-US" sz="3600" dirty="0">
                <a:latin typeface="Times New Roman" panose="02020603050405020304" pitchFamily="18" charset="0"/>
                <a:ea typeface="Open Sans" panose="020B0606030504020204" pitchFamily="34" charset="0"/>
                <a:cs typeface="Times New Roman" panose="02020603050405020304" pitchFamily="18" charset="0"/>
              </a:rPr>
              <a:t>Depression in later life is associated with impaired functioning and disrupted social connections. Social support and participation in peer groups may complement integrated health and social care, although further research is needed to establish definitive evidence of their specific, direct effects on reducing depression in older adults. This review examines evidence published between January 2020 and October 2026.</a:t>
            </a:r>
            <a:endParaRPr lang="en-US" sz="36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131053"/>
            <a:ext cx="9473284" cy="7294305"/>
          </a:xfrm>
          <a:prstGeom prst="rect">
            <a:avLst/>
          </a:prstGeom>
          <a:noFill/>
        </p:spPr>
        <p:txBody>
          <a:bodyPr wrap="square" rtlCol="0">
            <a:spAutoFit/>
          </a:bodyPr>
          <a:lstStyle>
            <a:defPPr>
              <a:defRPr kern="1200"/>
            </a:defPPr>
          </a:lstStyle>
          <a:p>
            <a:pPr algn="just"/>
            <a:r>
              <a:rPr lang="en-US" sz="3600" dirty="0">
                <a:solidFill>
                  <a:srgbClr val="000001"/>
                </a:solidFill>
                <a:latin typeface="Times New Roman"/>
                <a:ea typeface="Times New Roman"/>
                <a:cs typeface="Times New Roman"/>
                <a:sym typeface="Times New Roman"/>
              </a:rPr>
              <a:t>Social support and meaningful participation may complement care, treatment, rehabilitation, and services intended to inspire hope for older adults. Programs should combine depression assessment, trained facilitators, accessible participation, and clinical referral when needed. Depression should be measured directly, and improvements in loneliness should not be regarded as definitive evidence of recovery. Future trials require active comparators, longer follow-up, cultural adaptation, and a clearer evaluation of the specific contribution of peer participation to depression outcomes</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3276640" y="19400463"/>
            <a:ext cx="9473284" cy="5001369"/>
          </a:xfrm>
          <a:prstGeom prst="rect">
            <a:avLst/>
          </a:prstGeom>
        </p:spPr>
        <p:txBody>
          <a:bodyPr wrap="square" lIns="0" tIns="0" rIns="0" bIns="0" rtlCol="0" anchor="t">
            <a:spAutoFit/>
          </a:bodyPr>
          <a:lstStyle/>
          <a:p>
            <a:pPr algn="just">
              <a:spcAft>
                <a:spcPts val="600"/>
              </a:spcAft>
            </a:pPr>
            <a:r>
              <a:rPr lang="en-US" sz="3200" dirty="0">
                <a:effectLst/>
                <a:latin typeface="Times New Roman" panose="02020603050405020304" pitchFamily="18" charset="0"/>
                <a:ea typeface="Times New Roman" panose="02020603050405020304" pitchFamily="18" charset="0"/>
                <a:cs typeface="B Zar" panose="00000400000000000000" pitchFamily="2" charset="-78"/>
              </a:rPr>
              <a:t>1.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Faronbi</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JO,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Eromosele</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B,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Fawole</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HO, Idowu OA,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Akinrolie</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O,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Akinsulore</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A. Effects of social support interventions on depressive symptoms and quality of life among older adults: a systematic review and meta-analysis. BMC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Geriatr</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2025;25(1):512.</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a:p>
            <a:pPr algn="just">
              <a:spcAft>
                <a:spcPts val="600"/>
              </a:spcAft>
            </a:pPr>
            <a:r>
              <a:rPr lang="en-US" sz="3200" dirty="0">
                <a:effectLst/>
                <a:latin typeface="Times New Roman" panose="02020603050405020304" pitchFamily="18" charset="0"/>
                <a:ea typeface="Times New Roman" panose="02020603050405020304" pitchFamily="18" charset="0"/>
                <a:cs typeface="B Zar" panose="00000400000000000000" pitchFamily="2" charset="-78"/>
              </a:rPr>
              <a:t>2.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Joo</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JH,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Xie</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A, Choi N, Gallo JJ, Zhong Y, Ma M. A mixed methods effectiveness study of a peer support intervention for older adults during the COVID-19 pandemic: results of a randomized clinical trial. Am J </a:t>
            </a:r>
            <a:r>
              <a:rPr lang="en-US" sz="3200" dirty="0" err="1">
                <a:effectLst/>
                <a:latin typeface="Times New Roman" panose="02020603050405020304" pitchFamily="18" charset="0"/>
                <a:ea typeface="Times New Roman" panose="02020603050405020304" pitchFamily="18" charset="0"/>
                <a:cs typeface="B Zar" panose="00000400000000000000" pitchFamily="2" charset="-78"/>
              </a:rPr>
              <a:t>Geriatr</a:t>
            </a:r>
            <a:r>
              <a:rPr lang="en-US" sz="3200" dirty="0">
                <a:effectLst/>
                <a:latin typeface="Times New Roman" panose="02020603050405020304" pitchFamily="18" charset="0"/>
                <a:ea typeface="Times New Roman" panose="02020603050405020304" pitchFamily="18" charset="0"/>
                <a:cs typeface="B Zar" panose="00000400000000000000" pitchFamily="2" charset="-78"/>
              </a:rPr>
              <a:t> Psychiatry. 2025;33(4):389–401.</a:t>
            </a:r>
            <a:endParaRPr lang="en-US" sz="3600" dirty="0">
              <a:effectLst/>
              <a:latin typeface="Times New Roman" panose="02020603050405020304" pitchFamily="18" charset="0"/>
              <a:ea typeface="Times New Roman" panose="02020603050405020304" pitchFamily="18" charset="0"/>
              <a:cs typeface="B Zar" panose="00000400000000000000" pitchFamily="2" charset="-78"/>
            </a:endParaRPr>
          </a:p>
        </p:txBody>
      </p:sp>
      <p:pic>
        <p:nvPicPr>
          <p:cNvPr id="3" name="Picture 2">
            <a:extLst>
              <a:ext uri="{FF2B5EF4-FFF2-40B4-BE49-F238E27FC236}">
                <a16:creationId xmlns:a16="http://schemas.microsoft.com/office/drawing/2014/main" id="{4509BF5F-A123-4828-A391-618FE915990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5771941" y="6047407"/>
            <a:ext cx="6359458" cy="3179729"/>
          </a:xfrm>
          <a:prstGeom prst="rect">
            <a:avLst/>
          </a:prstGeom>
        </p:spPr>
      </p:pic>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dirty="0">
                <a:ln>
                  <a:noFill/>
                </a:ln>
                <a:solidFill>
                  <a:srgbClr val="1F1F1F"/>
                </a:solidFill>
                <a:effectLst/>
                <a:latin typeface="inherit"/>
              </a:rPr>
              <a:t>if available</a:t>
            </a:r>
            <a:r>
              <a:rPr kumimoji="0" lang="en-US" altLang="en-US" sz="4000" b="0" i="0" u="none" strike="noStrike" cap="none" normalizeH="0" baseline="0" dirty="0">
                <a:ln>
                  <a:noFill/>
                </a:ln>
                <a:solidFill>
                  <a:schemeClr val="tx1"/>
                </a:solidFill>
                <a:effectLst/>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220281"/>
            <a:ext cx="10058400" cy="4570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solidFill>
                  <a:srgbClr val="000001"/>
                </a:solidFill>
                <a:latin typeface="Times New Roman"/>
                <a:ea typeface="Times New Roman"/>
                <a:cs typeface="Times New Roman"/>
                <a:sym typeface="Times New Roman"/>
              </a:rPr>
              <a:t>Targeted searches of PubMed, Scopus, and Web of Science identified observational studies, randomized trials, and systematic reviews. Depressive symptoms were distinguished from loneliness. Individual peer support, groups facilitated by professionals, and ordinary social participation were examined separately; no new statistical pooling of findings was performed</a:t>
            </a:r>
            <a:endParaRPr lang="en-US" sz="3600" dirty="0">
              <a:solidFill>
                <a:srgbClr val="000001"/>
              </a:solidFill>
              <a:latin typeface="Times New Roman"/>
              <a:cs typeface="Times New Roman"/>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1283560" y="11333803"/>
            <a:ext cx="20713588" cy="2862322"/>
          </a:xfrm>
          <a:prstGeom prst="rect">
            <a:avLst/>
          </a:prstGeom>
          <a:noFill/>
        </p:spPr>
        <p:txBody>
          <a:bodyPr wrap="square" rtlCol="0">
            <a:spAutoFit/>
          </a:bodyPr>
          <a:lstStyle>
            <a:defPPr>
              <a:defRPr kern="1200"/>
            </a:defPPr>
          </a:lstStyle>
          <a:p>
            <a:pPr algn="just"/>
            <a:r>
              <a:rPr lang="en-US" sz="3600" dirty="0">
                <a:latin typeface="Times New Roman" panose="02020603050405020304" pitchFamily="18" charset="0"/>
                <a:ea typeface="Open Sans" panose="020B0606030504020204" pitchFamily="34" charset="0"/>
                <a:cs typeface="Times New Roman" panose="02020603050405020304" pitchFamily="18" charset="0"/>
              </a:rPr>
              <a:t>The findings indicated that stronger social support and greater participation were associated with fewer depressive symptoms. Some structured support programs combined with psychological interventions reduced depressive symptoms, but the effects differed across programs. Reduced loneliness was not necessarily accompanied by an improvement in depression. Available evidence was insufficient to establish the superiority of peer support over social contact or the independent effect of peer groups on reducing depression</a:t>
            </a:r>
          </a:p>
        </p:txBody>
      </p:sp>
      <p:pic>
        <p:nvPicPr>
          <p:cNvPr id="4" name="Picture 3">
            <a:extLst>
              <a:ext uri="{FF2B5EF4-FFF2-40B4-BE49-F238E27FC236}">
                <a16:creationId xmlns:a16="http://schemas.microsoft.com/office/drawing/2014/main" id="{F077C538-033D-4183-8CE1-A12B390CBC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272" y="4716137"/>
            <a:ext cx="2443565" cy="3001052"/>
          </a:xfrm>
          <a:prstGeom prst="roundRect">
            <a:avLst/>
          </a:prstGeom>
        </p:spPr>
      </p:pic>
      <p:graphicFrame>
        <p:nvGraphicFramePr>
          <p:cNvPr id="6" name="Diagram 5">
            <a:extLst>
              <a:ext uri="{FF2B5EF4-FFF2-40B4-BE49-F238E27FC236}">
                <a16:creationId xmlns:a16="http://schemas.microsoft.com/office/drawing/2014/main" id="{0D963886-F358-439F-A1FE-2F2BF72BA4A4}"/>
              </a:ext>
            </a:extLst>
          </p:cNvPr>
          <p:cNvGraphicFramePr/>
          <p:nvPr>
            <p:extLst>
              <p:ext uri="{D42A27DB-BD31-4B8C-83A1-F6EECF244321}">
                <p14:modId xmlns:p14="http://schemas.microsoft.com/office/powerpoint/2010/main" val="2568732097"/>
              </p:ext>
            </p:extLst>
          </p:nvPr>
        </p:nvGraphicFramePr>
        <p:xfrm>
          <a:off x="10004067" y="13365978"/>
          <a:ext cx="21470544" cy="1104818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209</TotalTime>
  <Words>439</Words>
  <Application>Microsoft Office PowerPoint</Application>
  <PresentationFormat>Custom</PresentationFormat>
  <Paragraphs>21</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Daneshjoo</cp:lastModifiedBy>
  <cp:revision>28</cp:revision>
  <dcterms:created xsi:type="dcterms:W3CDTF">2026-09-07T19:22:54Z</dcterms:created>
  <dcterms:modified xsi:type="dcterms:W3CDTF">2026-10-12T12:00:26Z</dcterms:modified>
</cp:coreProperties>
</file>