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22" d="100"/>
          <a:sy n="22" d="100"/>
        </p:scale>
        <p:origin x="883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6527" y="4877659"/>
            <a:ext cx="30544167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rtl="1"/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Nurse-Led Transitional Care Interventions and Outcomes in Older Adults After Hospital Discharge: A Scoping Review of Readmission and Quality of Life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rtl="1">
              <a:defRPr/>
            </a:pPr>
            <a:r>
              <a:rPr lang="en-US" sz="4800" dirty="0">
                <a:solidFill>
                  <a:schemeClr val="tx1"/>
                </a:solidFill>
                <a:cs typeface="B Nazanin" panose="00000400000000000000" pitchFamily="2" charset="-78"/>
              </a:rPr>
              <a:t>Code: 1349</a:t>
            </a:r>
            <a:endParaRPr lang="fa-IR" sz="48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2331094" y="7535362"/>
            <a:ext cx="36576000" cy="120648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Negar Smaeilzade</a:t>
            </a:r>
            <a:r>
              <a:rPr lang="en-US" sz="4000" b="1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Behnaz Farahmand Fard*</a:t>
            </a:r>
            <a:r>
              <a:rPr lang="en-US" sz="4000" b="1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Department of Nursing, School of Nursing and Midwifery,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Torbat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Heydariyeh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University of Medical Sciences,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Torbat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Heydariyeh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Iran</a:t>
            </a: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Backgrounds</a:t>
            </a: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Findings</a:t>
            </a: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Conclusion</a:t>
            </a: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Methods</a:t>
            </a: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6641" y="17973400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en-US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References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8" y="11245386"/>
            <a:ext cx="9601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Hospital discharge is a critical transition for older adults and may increase the risk of fragmented care, medication-related problems, and difficulties in self-management. This scoping review mapped evidence on nurse-led transitional care interventions and their effects on hospital readmission and quality of life among older adults after discharge.</a:t>
            </a:r>
            <a:endParaRPr lang="en-US" sz="3600" dirty="0">
              <a:solidFill>
                <a:srgbClr val="00000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212682" y="11722068"/>
            <a:ext cx="985703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Nurse-led transitional care may improve continuity of care and reduce avoidable hospital readmissions among older adults after discharge. Multicomponent interventions that include active post-discharge follow-up appear more promising than discharge-only approaches. Further research should identify the essential components, optimal intensity and duration, and implementation requirements of these interventions across diverse healthcare settings.</a:t>
            </a:r>
            <a:endParaRPr lang="en-US" sz="3600" dirty="0">
              <a:solidFill>
                <a:srgbClr val="00000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340599" y="19669478"/>
            <a:ext cx="9729118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Parker, K. J.,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Mcdonagh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J., Ferguson, C., &amp; Hickman, L. D. (2024). Clinical outcomes of nurse‐coordinated interventions for frail older adults discharged from hospital: A systematic review and meta‐analysis. 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clinical nursing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(11), 4184-4206.‏</a:t>
            </a:r>
            <a:endParaRPr lang="en-US" sz="3600" dirty="0">
              <a:solidFill>
                <a:srgbClr val="00000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if available</a:t>
            </a:r>
            <a:r>
              <a:rPr kumimoji="0" lang="en-US" altLang="en-US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Text Box 6">
            <a:extLst>
              <a:ext uri="{FF2B5EF4-FFF2-40B4-BE49-F238E27FC236}">
                <a16:creationId xmlns:a16="http://schemas.microsoft.com/office/drawing/2014/main" id="{BC3C95CE-436E-4FC3-8AAD-2B0E1BCB1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234" y="18172251"/>
            <a:ext cx="10058400" cy="5678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scoping review followed the Arksey and O’Malley framework, Joanna Briggs Institute guidance, and PRISMA-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ScR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reporting principles. A systematic search of MEDLINE, CINAHL, PubMed, Scopus, Embase, and the Cochrane Library identified 7,945 records. Following duplicate removal and title/abstract and full-text screening, 16 randomized controlled trials were included. Data were charted by population, intervention components, delivery mode, follow-up duration, and outcomes.</a:t>
            </a: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2008" y="11722068"/>
            <a:ext cx="10744270" cy="5678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Nurse-led transitional care interventions commonly combined pre-discharge assessment and planning, individualized patient and caregiver education, medication management or reconciliation, coordination with community services, home visits, and structured telephone follow-up. Interventions that extended from hospital discharge into the home/community setting and incorporated active follow-up were more consistently associated with reduced readmissions than interventions limited to discharge education alone.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82AC3B-90D4-742A-0E87-949BC74237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754" y="4090356"/>
            <a:ext cx="4847714" cy="57528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290F337-4DAA-E82F-AEFB-0A0821F2F5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0" t="49746" r="68848" b="5152"/>
          <a:stretch>
            <a:fillRect/>
          </a:stretch>
        </p:blipFill>
        <p:spPr>
          <a:xfrm>
            <a:off x="15289996" y="17973400"/>
            <a:ext cx="5240215" cy="579015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E076904-2990-D32A-F8F0-C0F900A2D2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75" t="49745" r="4159" b="8869"/>
          <a:stretch>
            <a:fillRect/>
          </a:stretch>
        </p:blipFill>
        <p:spPr>
          <a:xfrm>
            <a:off x="23057249" y="17973401"/>
            <a:ext cx="5415308" cy="579015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376464F-562D-3796-7E82-5EE2233ED873}"/>
              </a:ext>
            </a:extLst>
          </p:cNvPr>
          <p:cNvSpPr txBox="1"/>
          <p:nvPr/>
        </p:nvSpPr>
        <p:spPr>
          <a:xfrm>
            <a:off x="23037755" y="11768235"/>
            <a:ext cx="889781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example, a transitional-care trial in community-dwelling adults aged 65 years and older reported lower all-cause readmission rates at 30 days (8.3% vs. 11.9%) and 90 days (16.7% vs. 22.5%) compared with usual care. Quality-of-life outcomes were assessed using heterogeneous instruments and showed variable results; improvements were more frequently reported in comprehensive and sustained intervention models</a:t>
            </a:r>
            <a:r>
              <a:rPr lang="fa-I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216</TotalTime>
  <Words>441</Words>
  <Application>Microsoft Office PowerPoint</Application>
  <PresentationFormat>Custom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B Nazanin</vt:lpstr>
      <vt:lpstr>Calibri</vt:lpstr>
      <vt:lpstr>Calibri Light</vt:lpstr>
      <vt:lpstr>inherit</vt:lpstr>
      <vt:lpstr>Libre Baskerville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esmaeilzadeh</cp:lastModifiedBy>
  <cp:revision>27</cp:revision>
  <dcterms:created xsi:type="dcterms:W3CDTF">2026-09-07T19:22:54Z</dcterms:created>
  <dcterms:modified xsi:type="dcterms:W3CDTF">2026-10-11T14:46:54Z</dcterms:modified>
</cp:coreProperties>
</file>