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43526075" cy="2441416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22" d="100"/>
          <a:sy n="22" d="100"/>
        </p:scale>
        <p:origin x="883" y="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440760" y="3995560"/>
            <a:ext cx="32644556" cy="8499746"/>
          </a:xfrm>
        </p:spPr>
        <p:txBody>
          <a:bodyPr anchor="b"/>
          <a:lstStyle>
            <a:lvl1pPr algn="ctr">
              <a:defRPr sz="21360"/>
            </a:lvl1pPr>
          </a:lstStyle>
          <a:p>
            <a:r>
              <a:rPr lang="en-US"/>
              <a:t>Click to edit Master title style</a:t>
            </a:r>
            <a:endParaRPr lang="en-US" dirty="0"/>
          </a:p>
        </p:txBody>
      </p:sp>
      <p:sp>
        <p:nvSpPr>
          <p:cNvPr id="3" name="Subtitle 2"/>
          <p:cNvSpPr>
            <a:spLocks noGrp="1"/>
          </p:cNvSpPr>
          <p:nvPr>
            <p:ph type="subTitle" idx="1"/>
          </p:nvPr>
        </p:nvSpPr>
        <p:spPr>
          <a:xfrm>
            <a:off x="5440760" y="12823089"/>
            <a:ext cx="32644556" cy="5894436"/>
          </a:xfrm>
        </p:spPr>
        <p:txBody>
          <a:bodyPr/>
          <a:lstStyle>
            <a:lvl1pPr marL="0" indent="0" algn="ctr">
              <a:buNone/>
              <a:defRPr sz="8544"/>
            </a:lvl1pPr>
            <a:lvl2pPr marL="1627632" indent="0" algn="ctr">
              <a:buNone/>
              <a:defRPr sz="7120"/>
            </a:lvl2pPr>
            <a:lvl3pPr marL="3255264" indent="0" algn="ctr">
              <a:buNone/>
              <a:defRPr sz="6408"/>
            </a:lvl3pPr>
            <a:lvl4pPr marL="4882896" indent="0" algn="ctr">
              <a:buNone/>
              <a:defRPr sz="5696"/>
            </a:lvl4pPr>
            <a:lvl5pPr marL="6510528" indent="0" algn="ctr">
              <a:buNone/>
              <a:defRPr sz="5696"/>
            </a:lvl5pPr>
            <a:lvl6pPr marL="8138160" indent="0" algn="ctr">
              <a:buNone/>
              <a:defRPr sz="5696"/>
            </a:lvl6pPr>
            <a:lvl7pPr marL="9765792" indent="0" algn="ctr">
              <a:buNone/>
              <a:defRPr sz="5696"/>
            </a:lvl7pPr>
            <a:lvl8pPr marL="11393424" indent="0" algn="ctr">
              <a:buNone/>
              <a:defRPr sz="5696"/>
            </a:lvl8pPr>
            <a:lvl9pPr marL="13021056" indent="0" algn="ctr">
              <a:buNone/>
              <a:defRPr sz="5696"/>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66471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127015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69748" y="6086590"/>
            <a:ext cx="37541240" cy="10155612"/>
          </a:xfrm>
        </p:spPr>
        <p:txBody>
          <a:bodyPr anchor="b"/>
          <a:lstStyle>
            <a:lvl1pPr>
              <a:defRPr sz="21360"/>
            </a:lvl1pPr>
          </a:lstStyle>
          <a:p>
            <a:r>
              <a:rPr lang="en-US"/>
              <a:t>Click to edit Master title style</a:t>
            </a:r>
            <a:endParaRPr lang="en-US" dirty="0"/>
          </a:p>
        </p:txBody>
      </p:sp>
      <p:sp>
        <p:nvSpPr>
          <p:cNvPr id="3" name="Text Placeholder 2"/>
          <p:cNvSpPr>
            <a:spLocks noGrp="1"/>
          </p:cNvSpPr>
          <p:nvPr>
            <p:ph type="body" idx="1"/>
          </p:nvPr>
        </p:nvSpPr>
        <p:spPr>
          <a:xfrm>
            <a:off x="2969748" y="16338278"/>
            <a:ext cx="37541240" cy="5340596"/>
          </a:xfrm>
        </p:spPr>
        <p:txBody>
          <a:bodyPr/>
          <a:lstStyle>
            <a:lvl1pPr marL="0" indent="0">
              <a:buNone/>
              <a:defRPr sz="8544">
                <a:solidFill>
                  <a:schemeClr val="tx1">
                    <a:tint val="75000"/>
                  </a:schemeClr>
                </a:solidFill>
              </a:defRPr>
            </a:lvl1pPr>
            <a:lvl2pPr marL="1627632" indent="0">
              <a:buNone/>
              <a:defRPr sz="7120">
                <a:solidFill>
                  <a:schemeClr val="tx1">
                    <a:tint val="75000"/>
                  </a:schemeClr>
                </a:solidFill>
              </a:defRPr>
            </a:lvl2pPr>
            <a:lvl3pPr marL="3255264" indent="0">
              <a:buNone/>
              <a:defRPr sz="6408">
                <a:solidFill>
                  <a:schemeClr val="tx1">
                    <a:tint val="75000"/>
                  </a:schemeClr>
                </a:solidFill>
              </a:defRPr>
            </a:lvl3pPr>
            <a:lvl4pPr marL="4882896" indent="0">
              <a:buNone/>
              <a:defRPr sz="5696">
                <a:solidFill>
                  <a:schemeClr val="tx1">
                    <a:tint val="75000"/>
                  </a:schemeClr>
                </a:solidFill>
              </a:defRPr>
            </a:lvl4pPr>
            <a:lvl5pPr marL="6510528" indent="0">
              <a:buNone/>
              <a:defRPr sz="5696">
                <a:solidFill>
                  <a:schemeClr val="tx1">
                    <a:tint val="75000"/>
                  </a:schemeClr>
                </a:solidFill>
              </a:defRPr>
            </a:lvl5pPr>
            <a:lvl6pPr marL="8138160" indent="0">
              <a:buNone/>
              <a:defRPr sz="5696">
                <a:solidFill>
                  <a:schemeClr val="tx1">
                    <a:tint val="75000"/>
                  </a:schemeClr>
                </a:solidFill>
              </a:defRPr>
            </a:lvl6pPr>
            <a:lvl7pPr marL="9765792" indent="0">
              <a:buNone/>
              <a:defRPr sz="5696">
                <a:solidFill>
                  <a:schemeClr val="tx1">
                    <a:tint val="75000"/>
                  </a:schemeClr>
                </a:solidFill>
              </a:defRPr>
            </a:lvl7pPr>
            <a:lvl8pPr marL="11393424" indent="0">
              <a:buNone/>
              <a:defRPr sz="5696">
                <a:solidFill>
                  <a:schemeClr val="tx1">
                    <a:tint val="75000"/>
                  </a:schemeClr>
                </a:solidFill>
              </a:defRPr>
            </a:lvl8pPr>
            <a:lvl9pPr marL="13021056" indent="0">
              <a:buNone/>
              <a:defRPr sz="5696">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2616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992418"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035075" y="6499141"/>
            <a:ext cx="18498582" cy="154905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23058389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998087" y="1299830"/>
            <a:ext cx="37541240" cy="471894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998089" y="5984862"/>
            <a:ext cx="18413568"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4" name="Content Placeholder 3"/>
          <p:cNvSpPr>
            <a:spLocks noGrp="1"/>
          </p:cNvSpPr>
          <p:nvPr>
            <p:ph sz="half" idx="2"/>
          </p:nvPr>
        </p:nvSpPr>
        <p:spPr>
          <a:xfrm>
            <a:off x="2998089" y="8917951"/>
            <a:ext cx="18413568"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035076" y="5984862"/>
            <a:ext cx="18504251" cy="2933089"/>
          </a:xfrm>
        </p:spPr>
        <p:txBody>
          <a:bodyPr anchor="b"/>
          <a:lstStyle>
            <a:lvl1pPr marL="0" indent="0">
              <a:buNone/>
              <a:defRPr sz="8544" b="1"/>
            </a:lvl1pPr>
            <a:lvl2pPr marL="1627632" indent="0">
              <a:buNone/>
              <a:defRPr sz="7120" b="1"/>
            </a:lvl2pPr>
            <a:lvl3pPr marL="3255264" indent="0">
              <a:buNone/>
              <a:defRPr sz="6408" b="1"/>
            </a:lvl3pPr>
            <a:lvl4pPr marL="4882896" indent="0">
              <a:buNone/>
              <a:defRPr sz="5696" b="1"/>
            </a:lvl4pPr>
            <a:lvl5pPr marL="6510528" indent="0">
              <a:buNone/>
              <a:defRPr sz="5696" b="1"/>
            </a:lvl5pPr>
            <a:lvl6pPr marL="8138160" indent="0">
              <a:buNone/>
              <a:defRPr sz="5696" b="1"/>
            </a:lvl6pPr>
            <a:lvl7pPr marL="9765792" indent="0">
              <a:buNone/>
              <a:defRPr sz="5696" b="1"/>
            </a:lvl7pPr>
            <a:lvl8pPr marL="11393424" indent="0">
              <a:buNone/>
              <a:defRPr sz="5696" b="1"/>
            </a:lvl8pPr>
            <a:lvl9pPr marL="13021056" indent="0">
              <a:buNone/>
              <a:defRPr sz="5696" b="1"/>
            </a:lvl9pPr>
          </a:lstStyle>
          <a:p>
            <a:pPr lvl="0"/>
            <a:r>
              <a:rPr lang="en-US"/>
              <a:t>Click to edit Master text styles</a:t>
            </a:r>
          </a:p>
        </p:txBody>
      </p:sp>
      <p:sp>
        <p:nvSpPr>
          <p:cNvPr id="6" name="Content Placeholder 5"/>
          <p:cNvSpPr>
            <a:spLocks noGrp="1"/>
          </p:cNvSpPr>
          <p:nvPr>
            <p:ph sz="quarter" idx="4"/>
          </p:nvPr>
        </p:nvSpPr>
        <p:spPr>
          <a:xfrm>
            <a:off x="22035076" y="8917951"/>
            <a:ext cx="18504251" cy="1311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4A1EDF1-D5E0-41F8-B8A2-9EB19AE0DE91}" type="datetimeFigureOut">
              <a:rPr lang="en-US" smtClean="0"/>
              <a:t>10/11/2026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794449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4A1EDF1-D5E0-41F8-B8A2-9EB19AE0DE91}" type="datetimeFigureOut">
              <a:rPr lang="en-US" smtClean="0"/>
              <a:t>10/11/2026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745604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A1EDF1-D5E0-41F8-B8A2-9EB19AE0DE91}" type="datetimeFigureOut">
              <a:rPr lang="en-US" smtClean="0"/>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40086843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Content Placeholder 2"/>
          <p:cNvSpPr>
            <a:spLocks noGrp="1"/>
          </p:cNvSpPr>
          <p:nvPr>
            <p:ph idx="1"/>
          </p:nvPr>
        </p:nvSpPr>
        <p:spPr>
          <a:xfrm>
            <a:off x="18504251" y="3515189"/>
            <a:ext cx="22035075" cy="17349880"/>
          </a:xfrm>
        </p:spPr>
        <p:txBody>
          <a:bodyPr/>
          <a:lstStyle>
            <a:lvl1pPr>
              <a:defRPr sz="11392"/>
            </a:lvl1pPr>
            <a:lvl2pPr>
              <a:defRPr sz="9968"/>
            </a:lvl2pPr>
            <a:lvl3pPr>
              <a:defRPr sz="8544"/>
            </a:lvl3pPr>
            <a:lvl4pPr>
              <a:defRPr sz="7120"/>
            </a:lvl4pPr>
            <a:lvl5pPr>
              <a:defRPr sz="7120"/>
            </a:lvl5pPr>
            <a:lvl6pPr>
              <a:defRPr sz="7120"/>
            </a:lvl6pPr>
            <a:lvl7pPr>
              <a:defRPr sz="7120"/>
            </a:lvl7pPr>
            <a:lvl8pPr>
              <a:defRPr sz="7120"/>
            </a:lvl8pPr>
            <a:lvl9pPr>
              <a:defRPr sz="712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3792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998089" y="1627611"/>
            <a:ext cx="14038291" cy="5696638"/>
          </a:xfrm>
        </p:spPr>
        <p:txBody>
          <a:bodyPr anchor="b"/>
          <a:lstStyle>
            <a:lvl1pPr>
              <a:defRPr sz="11392"/>
            </a:lvl1pPr>
          </a:lstStyle>
          <a:p>
            <a:r>
              <a:rPr lang="en-US"/>
              <a:t>Click to edit Master title style</a:t>
            </a:r>
            <a:endParaRPr lang="en-US" dirty="0"/>
          </a:p>
        </p:txBody>
      </p:sp>
      <p:sp>
        <p:nvSpPr>
          <p:cNvPr id="3" name="Picture Placeholder 2"/>
          <p:cNvSpPr>
            <a:spLocks noGrp="1" noChangeAspect="1"/>
          </p:cNvSpPr>
          <p:nvPr>
            <p:ph type="pic" idx="1"/>
          </p:nvPr>
        </p:nvSpPr>
        <p:spPr>
          <a:xfrm>
            <a:off x="18504251" y="3515189"/>
            <a:ext cx="22035075" cy="17349880"/>
          </a:xfrm>
        </p:spPr>
        <p:txBody>
          <a:bodyPr anchor="t"/>
          <a:lstStyle>
            <a:lvl1pPr marL="0" indent="0">
              <a:buNone/>
              <a:defRPr sz="11392"/>
            </a:lvl1pPr>
            <a:lvl2pPr marL="1627632" indent="0">
              <a:buNone/>
              <a:defRPr sz="9968"/>
            </a:lvl2pPr>
            <a:lvl3pPr marL="3255264" indent="0">
              <a:buNone/>
              <a:defRPr sz="8544"/>
            </a:lvl3pPr>
            <a:lvl4pPr marL="4882896" indent="0">
              <a:buNone/>
              <a:defRPr sz="7120"/>
            </a:lvl4pPr>
            <a:lvl5pPr marL="6510528" indent="0">
              <a:buNone/>
              <a:defRPr sz="7120"/>
            </a:lvl5pPr>
            <a:lvl6pPr marL="8138160" indent="0">
              <a:buNone/>
              <a:defRPr sz="7120"/>
            </a:lvl6pPr>
            <a:lvl7pPr marL="9765792" indent="0">
              <a:buNone/>
              <a:defRPr sz="7120"/>
            </a:lvl7pPr>
            <a:lvl8pPr marL="11393424" indent="0">
              <a:buNone/>
              <a:defRPr sz="7120"/>
            </a:lvl8pPr>
            <a:lvl9pPr marL="13021056" indent="0">
              <a:buNone/>
              <a:defRPr sz="7120"/>
            </a:lvl9pPr>
          </a:lstStyle>
          <a:p>
            <a:r>
              <a:rPr lang="en-US"/>
              <a:t>Click icon to add picture</a:t>
            </a:r>
            <a:endParaRPr lang="en-US" dirty="0"/>
          </a:p>
        </p:txBody>
      </p:sp>
      <p:sp>
        <p:nvSpPr>
          <p:cNvPr id="4" name="Text Placeholder 3"/>
          <p:cNvSpPr>
            <a:spLocks noGrp="1"/>
          </p:cNvSpPr>
          <p:nvPr>
            <p:ph type="body" sz="half" idx="2"/>
          </p:nvPr>
        </p:nvSpPr>
        <p:spPr>
          <a:xfrm>
            <a:off x="2998089" y="7324249"/>
            <a:ext cx="14038291" cy="13569077"/>
          </a:xfrm>
        </p:spPr>
        <p:txBody>
          <a:bodyPr/>
          <a:lstStyle>
            <a:lvl1pPr marL="0" indent="0">
              <a:buNone/>
              <a:defRPr sz="5696"/>
            </a:lvl1pPr>
            <a:lvl2pPr marL="1627632" indent="0">
              <a:buNone/>
              <a:defRPr sz="4984"/>
            </a:lvl2pPr>
            <a:lvl3pPr marL="3255264" indent="0">
              <a:buNone/>
              <a:defRPr sz="4272"/>
            </a:lvl3pPr>
            <a:lvl4pPr marL="4882896" indent="0">
              <a:buNone/>
              <a:defRPr sz="3560"/>
            </a:lvl4pPr>
            <a:lvl5pPr marL="6510528" indent="0">
              <a:buNone/>
              <a:defRPr sz="3560"/>
            </a:lvl5pPr>
            <a:lvl6pPr marL="8138160" indent="0">
              <a:buNone/>
              <a:defRPr sz="3560"/>
            </a:lvl6pPr>
            <a:lvl7pPr marL="9765792" indent="0">
              <a:buNone/>
              <a:defRPr sz="3560"/>
            </a:lvl7pPr>
            <a:lvl8pPr marL="11393424" indent="0">
              <a:buNone/>
              <a:defRPr sz="3560"/>
            </a:lvl8pPr>
            <a:lvl9pPr marL="13021056" indent="0">
              <a:buNone/>
              <a:defRPr sz="3560"/>
            </a:lvl9pPr>
          </a:lstStyle>
          <a:p>
            <a:pPr lvl="0"/>
            <a:r>
              <a:rPr lang="en-US"/>
              <a:t>Click to edit Master text styles</a:t>
            </a:r>
          </a:p>
        </p:txBody>
      </p:sp>
      <p:sp>
        <p:nvSpPr>
          <p:cNvPr id="5" name="Date Placeholder 4"/>
          <p:cNvSpPr>
            <a:spLocks noGrp="1"/>
          </p:cNvSpPr>
          <p:nvPr>
            <p:ph type="dt" sz="half" idx="10"/>
          </p:nvPr>
        </p:nvSpPr>
        <p:spPr/>
        <p:txBody>
          <a:bodyPr/>
          <a:lstStyle/>
          <a:p>
            <a:fld id="{64A1EDF1-D5E0-41F8-B8A2-9EB19AE0DE91}" type="datetimeFigureOut">
              <a:rPr lang="en-US" smtClean="0"/>
              <a:t>10/11/2026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292540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657137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148347" y="1299828"/>
            <a:ext cx="9385310" cy="2068987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992418" y="1299828"/>
            <a:ext cx="27611854" cy="20689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4A1EDF1-D5E0-41F8-B8A2-9EB19AE0DE91}" type="datetimeFigureOut">
              <a:rPr lang="en-US" smtClean="0"/>
              <a:t>10/11/2026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12D7B-8FA4-4F4F-A396-2BCF30439BCF}" type="slidenum">
              <a:rPr lang="en-US" smtClean="0"/>
              <a:t>‹#›</a:t>
            </a:fld>
            <a:endParaRPr lang="en-US"/>
          </a:p>
        </p:txBody>
      </p:sp>
    </p:spTree>
    <p:extLst>
      <p:ext uri="{BB962C8B-B14F-4D97-AF65-F5344CB8AC3E}">
        <p14:creationId xmlns:p14="http://schemas.microsoft.com/office/powerpoint/2010/main" val="3935907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92418" y="1299830"/>
            <a:ext cx="37541240" cy="471894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992418" y="6499141"/>
            <a:ext cx="37541240" cy="1549056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992418" y="22628314"/>
            <a:ext cx="9793367" cy="1299828"/>
          </a:xfrm>
          <a:prstGeom prst="rect">
            <a:avLst/>
          </a:prstGeom>
        </p:spPr>
        <p:txBody>
          <a:bodyPr vert="horz" lIns="91440" tIns="45720" rIns="91440" bIns="45720" rtlCol="0" anchor="ctr"/>
          <a:lstStyle>
            <a:lvl1pPr algn="l">
              <a:defRPr sz="4272">
                <a:solidFill>
                  <a:schemeClr val="tx1">
                    <a:tint val="75000"/>
                  </a:schemeClr>
                </a:solidFill>
              </a:defRPr>
            </a:lvl1pPr>
          </a:lstStyle>
          <a:p>
            <a:fld id="{64A1EDF1-D5E0-41F8-B8A2-9EB19AE0DE91}" type="datetimeFigureOut">
              <a:rPr lang="en-US" smtClean="0"/>
              <a:t>10/11/2026</a:t>
            </a:fld>
            <a:endParaRPr lang="en-US"/>
          </a:p>
        </p:txBody>
      </p:sp>
      <p:sp>
        <p:nvSpPr>
          <p:cNvPr id="5" name="Footer Placeholder 4"/>
          <p:cNvSpPr>
            <a:spLocks noGrp="1"/>
          </p:cNvSpPr>
          <p:nvPr>
            <p:ph type="ftr" sz="quarter" idx="3"/>
          </p:nvPr>
        </p:nvSpPr>
        <p:spPr>
          <a:xfrm>
            <a:off x="14418013" y="22628314"/>
            <a:ext cx="14690050" cy="1299828"/>
          </a:xfrm>
          <a:prstGeom prst="rect">
            <a:avLst/>
          </a:prstGeom>
        </p:spPr>
        <p:txBody>
          <a:bodyPr vert="horz" lIns="91440" tIns="45720" rIns="91440" bIns="45720" rtlCol="0" anchor="ctr"/>
          <a:lstStyle>
            <a:lvl1pPr algn="ctr">
              <a:defRPr sz="4272">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740290" y="22628314"/>
            <a:ext cx="9793367" cy="1299828"/>
          </a:xfrm>
          <a:prstGeom prst="rect">
            <a:avLst/>
          </a:prstGeom>
        </p:spPr>
        <p:txBody>
          <a:bodyPr vert="horz" lIns="91440" tIns="45720" rIns="91440" bIns="45720" rtlCol="0" anchor="ctr"/>
          <a:lstStyle>
            <a:lvl1pPr algn="r">
              <a:defRPr sz="4272">
                <a:solidFill>
                  <a:schemeClr val="tx1">
                    <a:tint val="75000"/>
                  </a:schemeClr>
                </a:solidFill>
              </a:defRPr>
            </a:lvl1pPr>
          </a:lstStyle>
          <a:p>
            <a:fld id="{4EA12D7B-8FA4-4F4F-A396-2BCF30439BCF}" type="slidenum">
              <a:rPr lang="en-US" smtClean="0"/>
              <a:t>‹#›</a:t>
            </a:fld>
            <a:endParaRPr lang="en-US"/>
          </a:p>
        </p:txBody>
      </p:sp>
    </p:spTree>
    <p:extLst>
      <p:ext uri="{BB962C8B-B14F-4D97-AF65-F5344CB8AC3E}">
        <p14:creationId xmlns:p14="http://schemas.microsoft.com/office/powerpoint/2010/main" val="2887992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3255264" rtl="0" eaLnBrk="1" latinLnBrk="0" hangingPunct="1">
        <a:lnSpc>
          <a:spcPct val="90000"/>
        </a:lnSpc>
        <a:spcBef>
          <a:spcPct val="0"/>
        </a:spcBef>
        <a:buNone/>
        <a:defRPr sz="15664" kern="1200">
          <a:solidFill>
            <a:schemeClr val="tx1"/>
          </a:solidFill>
          <a:latin typeface="+mj-lt"/>
          <a:ea typeface="+mj-ea"/>
          <a:cs typeface="+mj-cs"/>
        </a:defRPr>
      </a:lvl1pPr>
    </p:titleStyle>
    <p:bodyStyle>
      <a:lvl1pPr marL="813816" indent="-813816" algn="l" defTabSz="3255264" rtl="0" eaLnBrk="1" latinLnBrk="0" hangingPunct="1">
        <a:lnSpc>
          <a:spcPct val="90000"/>
        </a:lnSpc>
        <a:spcBef>
          <a:spcPts val="3560"/>
        </a:spcBef>
        <a:buFont typeface="Arial" panose="020B0604020202020204" pitchFamily="34" charset="0"/>
        <a:buChar char="•"/>
        <a:defRPr sz="9968" kern="1200">
          <a:solidFill>
            <a:schemeClr val="tx1"/>
          </a:solidFill>
          <a:latin typeface="+mn-lt"/>
          <a:ea typeface="+mn-ea"/>
          <a:cs typeface="+mn-cs"/>
        </a:defRPr>
      </a:lvl1pPr>
      <a:lvl2pPr marL="2441448" indent="-813816" algn="l" defTabSz="3255264" rtl="0" eaLnBrk="1" latinLnBrk="0" hangingPunct="1">
        <a:lnSpc>
          <a:spcPct val="90000"/>
        </a:lnSpc>
        <a:spcBef>
          <a:spcPts val="1780"/>
        </a:spcBef>
        <a:buFont typeface="Arial" panose="020B0604020202020204" pitchFamily="34" charset="0"/>
        <a:buChar char="•"/>
        <a:defRPr sz="8544" kern="1200">
          <a:solidFill>
            <a:schemeClr val="tx1"/>
          </a:solidFill>
          <a:latin typeface="+mn-lt"/>
          <a:ea typeface="+mn-ea"/>
          <a:cs typeface="+mn-cs"/>
        </a:defRPr>
      </a:lvl2pPr>
      <a:lvl3pPr marL="4069080" indent="-813816" algn="l" defTabSz="3255264" rtl="0" eaLnBrk="1" latinLnBrk="0" hangingPunct="1">
        <a:lnSpc>
          <a:spcPct val="90000"/>
        </a:lnSpc>
        <a:spcBef>
          <a:spcPts val="1780"/>
        </a:spcBef>
        <a:buFont typeface="Arial" panose="020B0604020202020204" pitchFamily="34" charset="0"/>
        <a:buChar char="•"/>
        <a:defRPr sz="7120" kern="1200">
          <a:solidFill>
            <a:schemeClr val="tx1"/>
          </a:solidFill>
          <a:latin typeface="+mn-lt"/>
          <a:ea typeface="+mn-ea"/>
          <a:cs typeface="+mn-cs"/>
        </a:defRPr>
      </a:lvl3pPr>
      <a:lvl4pPr marL="569671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4pPr>
      <a:lvl5pPr marL="7324344"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5pPr>
      <a:lvl6pPr marL="8951976"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6pPr>
      <a:lvl7pPr marL="10579608"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7pPr>
      <a:lvl8pPr marL="12207240"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8pPr>
      <a:lvl9pPr marL="13834872" indent="-813816" algn="l" defTabSz="3255264" rtl="0" eaLnBrk="1" latinLnBrk="0" hangingPunct="1">
        <a:lnSpc>
          <a:spcPct val="90000"/>
        </a:lnSpc>
        <a:spcBef>
          <a:spcPts val="1780"/>
        </a:spcBef>
        <a:buFont typeface="Arial" panose="020B0604020202020204" pitchFamily="34" charset="0"/>
        <a:buChar char="•"/>
        <a:defRPr sz="6408" kern="1200">
          <a:solidFill>
            <a:schemeClr val="tx1"/>
          </a:solidFill>
          <a:latin typeface="+mn-lt"/>
          <a:ea typeface="+mn-ea"/>
          <a:cs typeface="+mn-cs"/>
        </a:defRPr>
      </a:lvl9pPr>
    </p:bodyStyle>
    <p:otherStyle>
      <a:defPPr>
        <a:defRPr lang="en-US"/>
      </a:defPPr>
      <a:lvl1pPr marL="0" algn="l" defTabSz="3255264" rtl="0" eaLnBrk="1" latinLnBrk="0" hangingPunct="1">
        <a:defRPr sz="6408" kern="1200">
          <a:solidFill>
            <a:schemeClr val="tx1"/>
          </a:solidFill>
          <a:latin typeface="+mn-lt"/>
          <a:ea typeface="+mn-ea"/>
          <a:cs typeface="+mn-cs"/>
        </a:defRPr>
      </a:lvl1pPr>
      <a:lvl2pPr marL="1627632" algn="l" defTabSz="3255264" rtl="0" eaLnBrk="1" latinLnBrk="0" hangingPunct="1">
        <a:defRPr sz="6408" kern="1200">
          <a:solidFill>
            <a:schemeClr val="tx1"/>
          </a:solidFill>
          <a:latin typeface="+mn-lt"/>
          <a:ea typeface="+mn-ea"/>
          <a:cs typeface="+mn-cs"/>
        </a:defRPr>
      </a:lvl2pPr>
      <a:lvl3pPr marL="3255264" algn="l" defTabSz="3255264" rtl="0" eaLnBrk="1" latinLnBrk="0" hangingPunct="1">
        <a:defRPr sz="6408" kern="1200">
          <a:solidFill>
            <a:schemeClr val="tx1"/>
          </a:solidFill>
          <a:latin typeface="+mn-lt"/>
          <a:ea typeface="+mn-ea"/>
          <a:cs typeface="+mn-cs"/>
        </a:defRPr>
      </a:lvl3pPr>
      <a:lvl4pPr marL="4882896" algn="l" defTabSz="3255264" rtl="0" eaLnBrk="1" latinLnBrk="0" hangingPunct="1">
        <a:defRPr sz="6408" kern="1200">
          <a:solidFill>
            <a:schemeClr val="tx1"/>
          </a:solidFill>
          <a:latin typeface="+mn-lt"/>
          <a:ea typeface="+mn-ea"/>
          <a:cs typeface="+mn-cs"/>
        </a:defRPr>
      </a:lvl4pPr>
      <a:lvl5pPr marL="6510528" algn="l" defTabSz="3255264" rtl="0" eaLnBrk="1" latinLnBrk="0" hangingPunct="1">
        <a:defRPr sz="6408" kern="1200">
          <a:solidFill>
            <a:schemeClr val="tx1"/>
          </a:solidFill>
          <a:latin typeface="+mn-lt"/>
          <a:ea typeface="+mn-ea"/>
          <a:cs typeface="+mn-cs"/>
        </a:defRPr>
      </a:lvl5pPr>
      <a:lvl6pPr marL="8138160" algn="l" defTabSz="3255264" rtl="0" eaLnBrk="1" latinLnBrk="0" hangingPunct="1">
        <a:defRPr sz="6408" kern="1200">
          <a:solidFill>
            <a:schemeClr val="tx1"/>
          </a:solidFill>
          <a:latin typeface="+mn-lt"/>
          <a:ea typeface="+mn-ea"/>
          <a:cs typeface="+mn-cs"/>
        </a:defRPr>
      </a:lvl6pPr>
      <a:lvl7pPr marL="9765792" algn="l" defTabSz="3255264" rtl="0" eaLnBrk="1" latinLnBrk="0" hangingPunct="1">
        <a:defRPr sz="6408" kern="1200">
          <a:solidFill>
            <a:schemeClr val="tx1"/>
          </a:solidFill>
          <a:latin typeface="+mn-lt"/>
          <a:ea typeface="+mn-ea"/>
          <a:cs typeface="+mn-cs"/>
        </a:defRPr>
      </a:lvl7pPr>
      <a:lvl8pPr marL="11393424" algn="l" defTabSz="3255264" rtl="0" eaLnBrk="1" latinLnBrk="0" hangingPunct="1">
        <a:defRPr sz="6408" kern="1200">
          <a:solidFill>
            <a:schemeClr val="tx1"/>
          </a:solidFill>
          <a:latin typeface="+mn-lt"/>
          <a:ea typeface="+mn-ea"/>
          <a:cs typeface="+mn-cs"/>
        </a:defRPr>
      </a:lvl8pPr>
      <a:lvl9pPr marL="13021056" algn="l" defTabSz="3255264" rtl="0" eaLnBrk="1" latinLnBrk="0" hangingPunct="1">
        <a:defRPr sz="640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99000"/>
            <a:lum/>
          </a:blip>
          <a:srcRect/>
          <a:stretch>
            <a:fillRect/>
          </a:stretch>
        </a:blipFill>
        <a:effectLst/>
      </p:bgPr>
    </p:bg>
    <p:spTree>
      <p:nvGrpSpPr>
        <p:cNvPr id="1" name=""/>
        <p:cNvGrpSpPr/>
        <p:nvPr/>
      </p:nvGrpSpPr>
      <p:grpSpPr>
        <a:xfrm>
          <a:off x="0" y="0"/>
          <a:ext cx="0" cy="0"/>
          <a:chOff x="0" y="0"/>
          <a:chExt cx="0" cy="0"/>
        </a:xfrm>
      </p:grpSpPr>
      <p:sp>
        <p:nvSpPr>
          <p:cNvPr id="62" name="Text Box 1059">
            <a:extLst>
              <a:ext uri="{FF2B5EF4-FFF2-40B4-BE49-F238E27FC236}">
                <a16:creationId xmlns:a16="http://schemas.microsoft.com/office/drawing/2014/main" id="{5FCEA758-BCEF-456B-B1A4-AECE53182BFC}"/>
              </a:ext>
            </a:extLst>
          </p:cNvPr>
          <p:cNvSpPr txBox="1">
            <a:spLocks noChangeArrowheads="1"/>
          </p:cNvSpPr>
          <p:nvPr/>
        </p:nvSpPr>
        <p:spPr bwMode="auto">
          <a:xfrm>
            <a:off x="6581298" y="4811497"/>
            <a:ext cx="29398170" cy="22159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82880" tIns="182880" rIns="182880" bIns="182880">
            <a:spAutoFit/>
          </a:bodyPr>
          <a:lstStyle>
            <a:defPPr>
              <a:defRPr lang="en-US"/>
            </a:defPPr>
            <a:lvl1pPr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300" kern="1200">
                <a:solidFill>
                  <a:schemeClr val="tx1"/>
                </a:solidFill>
                <a:latin typeface="Arial" panose="020B0604020202020204" pitchFamily="34" charset="0"/>
                <a:ea typeface="+mn-ea"/>
                <a:cs typeface="+mn-cs"/>
              </a:defRPr>
            </a:lvl5pPr>
            <a:lvl6pPr marL="2286000" algn="l" defTabSz="914400" rtl="0" eaLnBrk="1" latinLnBrk="0" hangingPunct="1">
              <a:defRPr sz="1300" kern="1200">
                <a:solidFill>
                  <a:schemeClr val="tx1"/>
                </a:solidFill>
                <a:latin typeface="Arial" panose="020B0604020202020204" pitchFamily="34" charset="0"/>
                <a:ea typeface="+mn-ea"/>
                <a:cs typeface="+mn-cs"/>
              </a:defRPr>
            </a:lvl6pPr>
            <a:lvl7pPr marL="2743200" algn="l" defTabSz="914400" rtl="0" eaLnBrk="1" latinLnBrk="0" hangingPunct="1">
              <a:defRPr sz="1300" kern="1200">
                <a:solidFill>
                  <a:schemeClr val="tx1"/>
                </a:solidFill>
                <a:latin typeface="Arial" panose="020B0604020202020204" pitchFamily="34" charset="0"/>
                <a:ea typeface="+mn-ea"/>
                <a:cs typeface="+mn-cs"/>
              </a:defRPr>
            </a:lvl7pPr>
            <a:lvl8pPr marL="3200400" algn="l" defTabSz="914400" rtl="0" eaLnBrk="1" latinLnBrk="0" hangingPunct="1">
              <a:defRPr sz="1300" kern="1200">
                <a:solidFill>
                  <a:schemeClr val="tx1"/>
                </a:solidFill>
                <a:latin typeface="Arial" panose="020B0604020202020204" pitchFamily="34" charset="0"/>
                <a:ea typeface="+mn-ea"/>
                <a:cs typeface="+mn-cs"/>
              </a:defRPr>
            </a:lvl8pPr>
            <a:lvl9pPr marL="3657600" algn="l" defTabSz="914400" rtl="0" eaLnBrk="1" latinLnBrk="0" hangingPunct="1">
              <a:defRPr sz="1300" kern="1200">
                <a:solidFill>
                  <a:schemeClr val="tx1"/>
                </a:solidFill>
                <a:latin typeface="Arial" panose="020B0604020202020204" pitchFamily="34" charset="0"/>
                <a:ea typeface="+mn-ea"/>
                <a:cs typeface="+mn-cs"/>
              </a:defRPr>
            </a:lvl9pPr>
          </a:lstStyle>
          <a:p>
            <a:pPr algn="just" rtl="1"/>
            <a:r>
              <a:rPr lang="en-US" sz="6000" b="1" dirty="0">
                <a:latin typeface="Times New Roman" panose="02020603050405020304" pitchFamily="18" charset="0"/>
                <a:cs typeface="Times New Roman" panose="02020603050405020304" pitchFamily="18" charset="0"/>
              </a:rPr>
              <a:t>Effectiveness of Digital Health Interventions in Promoting Self-Management, Quality of Life, and Mental Health Among Older Adults with Chronic Diseases: A Scoping Review</a:t>
            </a:r>
          </a:p>
        </p:txBody>
      </p:sp>
      <p:sp>
        <p:nvSpPr>
          <p:cNvPr id="63" name="AutoShape 4">
            <a:extLst>
              <a:ext uri="{FF2B5EF4-FFF2-40B4-BE49-F238E27FC236}">
                <a16:creationId xmlns:a16="http://schemas.microsoft.com/office/drawing/2014/main" id="{7F787EEC-C57D-4B19-88DC-C6D8BEEC610B}"/>
              </a:ext>
            </a:extLst>
          </p:cNvPr>
          <p:cNvSpPr>
            <a:spLocks noChangeArrowheads="1"/>
          </p:cNvSpPr>
          <p:nvPr/>
        </p:nvSpPr>
        <p:spPr bwMode="auto">
          <a:xfrm>
            <a:off x="36326508" y="4170834"/>
            <a:ext cx="5359399" cy="1342668"/>
          </a:xfrm>
          <a:prstGeom prst="roundRect">
            <a:avLst>
              <a:gd name="adj" fmla="val 7000"/>
            </a:avLst>
          </a:prstGeom>
          <a:solidFill>
            <a:schemeClr val="accent4">
              <a:lumMod val="20000"/>
              <a:lumOff val="80000"/>
            </a:schemeClr>
          </a:solidFill>
          <a:ln>
            <a:noFill/>
            <a:headEnd/>
            <a:tailEnd/>
          </a:ln>
        </p:spPr>
        <p:style>
          <a:lnRef idx="2">
            <a:schemeClr val="accent1"/>
          </a:lnRef>
          <a:fillRef idx="1">
            <a:schemeClr val="lt1"/>
          </a:fillRef>
          <a:effectRef idx="0">
            <a:schemeClr val="accent1"/>
          </a:effectRef>
          <a:fontRef idx="minor">
            <a:schemeClr val="dk1"/>
          </a:fontRef>
        </p:style>
        <p:txBody>
          <a:bodyPr wrap="square" lIns="274320" tIns="274320" rIns="274320" bIns="274320" anchor="ctr">
            <a:spAutoFit/>
          </a:bodyPr>
          <a:lstStyle/>
          <a:p>
            <a:pPr rtl="1">
              <a:defRPr/>
            </a:pPr>
            <a:r>
              <a:rPr lang="en-US" sz="4800" dirty="0">
                <a:solidFill>
                  <a:schemeClr val="tx1"/>
                </a:solidFill>
                <a:cs typeface="B Nazanin" panose="00000400000000000000" pitchFamily="2" charset="-78"/>
              </a:rPr>
              <a:t>Code: 1353</a:t>
            </a:r>
          </a:p>
        </p:txBody>
      </p:sp>
      <p:sp>
        <p:nvSpPr>
          <p:cNvPr id="65" name="Text Placeholder 5">
            <a:extLst>
              <a:ext uri="{FF2B5EF4-FFF2-40B4-BE49-F238E27FC236}">
                <a16:creationId xmlns:a16="http://schemas.microsoft.com/office/drawing/2014/main" id="{044041E2-44E2-4EED-B6C0-FC2CE9C577D9}"/>
              </a:ext>
            </a:extLst>
          </p:cNvPr>
          <p:cNvSpPr txBox="1"/>
          <p:nvPr/>
        </p:nvSpPr>
        <p:spPr>
          <a:xfrm>
            <a:off x="2264226" y="7501281"/>
            <a:ext cx="36576000" cy="1206484"/>
          </a:xfrm>
          <a:prstGeom prst="rect">
            <a:avLst/>
          </a:prstGeom>
        </p:spPr>
        <p:txBody>
          <a:bodyPr lIns="0" tIns="0" rIns="0" bIns="0">
            <a:spAutoFit/>
          </a:bodyPr>
          <a:lstStyle>
            <a:defPPr>
              <a:defRPr kern="1200"/>
            </a:defPPr>
            <a:lvl1pPr marL="0" marR="0" indent="0" algn="l" defTabSz="3761086" rtl="0" eaLnBrk="1" fontAlgn="auto" latinLnBrk="0" hangingPunct="1">
              <a:lnSpc>
                <a:spcPct val="100000"/>
              </a:lnSpc>
              <a:spcBef>
                <a:spcPct val="20000"/>
              </a:spcBef>
              <a:spcAft>
                <a:spcPct val="0"/>
              </a:spcAft>
              <a:buClrTx/>
              <a:buSzTx/>
              <a:buFont typeface="Arial" pitchFamily="34" charset="0"/>
              <a:buNone/>
              <a:defRPr sz="6000" kern="1200" baseline="0">
                <a:solidFill>
                  <a:schemeClr val="tx2"/>
                </a:solidFill>
                <a:latin typeface="Franklin Gothic Heavy" pitchFamily="34" charset="0"/>
                <a:ea typeface="+mn-ea"/>
                <a:cs typeface="+mn-cs"/>
              </a:defRPr>
            </a:lvl1pPr>
            <a:lvl2pPr marL="1880543" indent="0" algn="l" defTabSz="3761086" rtl="0" eaLnBrk="1" latinLnBrk="0" hangingPunct="1">
              <a:spcBef>
                <a:spcPct val="20000"/>
              </a:spcBef>
              <a:buFontTx/>
              <a:buNone/>
              <a:defRPr sz="11500" kern="1200">
                <a:solidFill>
                  <a:schemeClr val="tx1"/>
                </a:solidFill>
                <a:latin typeface="+mn-lt"/>
                <a:ea typeface="+mn-ea"/>
                <a:cs typeface="+mn-cs"/>
              </a:defRPr>
            </a:lvl2pPr>
            <a:lvl3pPr marL="3761086" indent="0" algn="l" defTabSz="3761086" rtl="0" eaLnBrk="1" latinLnBrk="0" hangingPunct="1">
              <a:spcBef>
                <a:spcPct val="20000"/>
              </a:spcBef>
              <a:buFontTx/>
              <a:buNone/>
              <a:defRPr sz="9900" kern="1200">
                <a:solidFill>
                  <a:schemeClr val="tx1"/>
                </a:solidFill>
                <a:latin typeface="+mn-lt"/>
                <a:ea typeface="+mn-ea"/>
                <a:cs typeface="+mn-cs"/>
              </a:defRPr>
            </a:lvl3pPr>
            <a:lvl4pPr marL="5641629" indent="0" algn="l" defTabSz="3761086" rtl="0" eaLnBrk="1" latinLnBrk="0" hangingPunct="1">
              <a:spcBef>
                <a:spcPct val="20000"/>
              </a:spcBef>
              <a:buFontTx/>
              <a:buNone/>
              <a:defRPr sz="8200" kern="1200">
                <a:solidFill>
                  <a:schemeClr val="tx1"/>
                </a:solidFill>
                <a:latin typeface="+mn-lt"/>
                <a:ea typeface="+mn-ea"/>
                <a:cs typeface="+mn-cs"/>
              </a:defRPr>
            </a:lvl4pPr>
            <a:lvl5pPr marL="7522172" indent="0" algn="l" defTabSz="3761086" rtl="0" eaLnBrk="1" latinLnBrk="0" hangingPunct="1">
              <a:spcBef>
                <a:spcPct val="20000"/>
              </a:spcBef>
              <a:buFontTx/>
              <a:buNone/>
              <a:defRPr sz="8200" kern="1200">
                <a:solidFill>
                  <a:schemeClr val="tx1"/>
                </a:solidFill>
                <a:latin typeface="+mn-lt"/>
                <a:ea typeface="+mn-ea"/>
                <a:cs typeface="+mn-cs"/>
              </a:defRPr>
            </a:lvl5pPr>
            <a:lvl6pPr marL="10342988"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6pPr>
            <a:lvl7pPr marL="12223531"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7pPr>
            <a:lvl8pPr marL="14104074"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8pPr>
            <a:lvl9pPr marL="15984617" indent="-940272" algn="l" defTabSz="3761086" rtl="0" eaLnBrk="1" latinLnBrk="0" hangingPunct="1">
              <a:spcBef>
                <a:spcPct val="20000"/>
              </a:spcBef>
              <a:buFont typeface="Arial" pitchFamily="34" charset="0"/>
              <a:buChar char="•"/>
              <a:defRPr sz="8200" kern="1200">
                <a:solidFill>
                  <a:schemeClr val="tx1"/>
                </a:solidFill>
                <a:latin typeface="+mn-lt"/>
                <a:ea typeface="+mn-ea"/>
                <a:cs typeface="+mn-cs"/>
              </a:defRPr>
            </a:lvl9pPr>
          </a:lstStyle>
          <a:p>
            <a:pPr algn="ctr" rtl="1"/>
            <a:r>
              <a:rPr lang="en-US" sz="4000" b="1" dirty="0">
                <a:solidFill>
                  <a:schemeClr val="tx1"/>
                </a:solidFill>
                <a:latin typeface="Times New Roman" panose="02020603050405020304" pitchFamily="18" charset="0"/>
                <a:cs typeface="Times New Roman" panose="02020603050405020304" pitchFamily="18" charset="0"/>
              </a:rPr>
              <a:t>Negar Esmaeelzadeh</a:t>
            </a:r>
            <a:r>
              <a:rPr lang="en-US" sz="4000" b="1" baseline="30000" dirty="0">
                <a:solidFill>
                  <a:schemeClr val="tx1"/>
                </a:solidFill>
                <a:latin typeface="Times New Roman" panose="02020603050405020304" pitchFamily="18" charset="0"/>
                <a:cs typeface="Times New Roman" panose="02020603050405020304" pitchFamily="18" charset="0"/>
              </a:rPr>
              <a:t>1</a:t>
            </a:r>
            <a:r>
              <a:rPr lang="en-US" sz="4000" b="1" dirty="0">
                <a:solidFill>
                  <a:schemeClr val="tx1"/>
                </a:solidFill>
                <a:latin typeface="Times New Roman" panose="02020603050405020304" pitchFamily="18" charset="0"/>
                <a:cs typeface="Times New Roman" panose="02020603050405020304" pitchFamily="18" charset="0"/>
              </a:rPr>
              <a:t>, Behnaz Farahmand Fard*</a:t>
            </a:r>
            <a:r>
              <a:rPr lang="en-US" sz="4000" b="1" baseline="30000" dirty="0">
                <a:solidFill>
                  <a:schemeClr val="tx1"/>
                </a:solidFill>
                <a:latin typeface="Times New Roman" panose="02020603050405020304" pitchFamily="18" charset="0"/>
                <a:cs typeface="Times New Roman" panose="02020603050405020304" pitchFamily="18" charset="0"/>
              </a:rPr>
              <a:t>1</a:t>
            </a:r>
            <a:endParaRPr lang="en-US" sz="4000" dirty="0">
              <a:solidFill>
                <a:schemeClr val="tx1"/>
              </a:solidFill>
              <a:latin typeface="Times New Roman" panose="02020603050405020304" pitchFamily="18" charset="0"/>
              <a:cs typeface="Times New Roman" panose="02020603050405020304" pitchFamily="18" charset="0"/>
            </a:endParaRPr>
          </a:p>
          <a:p>
            <a:pPr algn="ctr" rtl="1"/>
            <a:r>
              <a:rPr lang="en-US" sz="3200" b="1" dirty="0">
                <a:solidFill>
                  <a:schemeClr val="tx1"/>
                </a:solidFill>
                <a:latin typeface="Times New Roman" panose="02020603050405020304" pitchFamily="18" charset="0"/>
                <a:cs typeface="Times New Roman" panose="02020603050405020304" pitchFamily="18" charset="0"/>
              </a:rPr>
              <a:t>1. Department of Nursing, School of Nursing and Midwifery, </a:t>
            </a:r>
            <a:r>
              <a:rPr lang="en-US" sz="3200" b="1" dirty="0" err="1">
                <a:solidFill>
                  <a:schemeClr val="tx1"/>
                </a:solidFill>
                <a:latin typeface="Times New Roman" panose="02020603050405020304" pitchFamily="18" charset="0"/>
                <a:cs typeface="Times New Roman" panose="02020603050405020304" pitchFamily="18" charset="0"/>
              </a:rPr>
              <a:t>Torbat</a:t>
            </a:r>
            <a:r>
              <a:rPr lang="en-US" sz="3200" b="1" dirty="0">
                <a:solidFill>
                  <a:schemeClr val="tx1"/>
                </a:solidFill>
                <a:latin typeface="Times New Roman" panose="02020603050405020304" pitchFamily="18" charset="0"/>
                <a:cs typeface="Times New Roman" panose="02020603050405020304" pitchFamily="18" charset="0"/>
              </a:rPr>
              <a:t> </a:t>
            </a:r>
            <a:r>
              <a:rPr lang="en-US" sz="3200" b="1" dirty="0" err="1">
                <a:solidFill>
                  <a:schemeClr val="tx1"/>
                </a:solidFill>
                <a:latin typeface="Times New Roman" panose="02020603050405020304" pitchFamily="18" charset="0"/>
                <a:cs typeface="Times New Roman" panose="02020603050405020304" pitchFamily="18" charset="0"/>
              </a:rPr>
              <a:t>Heydariyeh</a:t>
            </a:r>
            <a:r>
              <a:rPr lang="en-US" sz="3200" b="1" dirty="0">
                <a:solidFill>
                  <a:schemeClr val="tx1"/>
                </a:solidFill>
                <a:latin typeface="Times New Roman" panose="02020603050405020304" pitchFamily="18" charset="0"/>
                <a:cs typeface="Times New Roman" panose="02020603050405020304" pitchFamily="18" charset="0"/>
              </a:rPr>
              <a:t> University of Medical Sciences, </a:t>
            </a:r>
            <a:r>
              <a:rPr lang="en-US" sz="3200" b="1" dirty="0" err="1">
                <a:solidFill>
                  <a:schemeClr val="tx1"/>
                </a:solidFill>
                <a:latin typeface="Times New Roman" panose="02020603050405020304" pitchFamily="18" charset="0"/>
                <a:cs typeface="Times New Roman" panose="02020603050405020304" pitchFamily="18" charset="0"/>
              </a:rPr>
              <a:t>Torbat</a:t>
            </a:r>
            <a:r>
              <a:rPr lang="en-US" sz="3200" b="1" dirty="0">
                <a:solidFill>
                  <a:schemeClr val="tx1"/>
                </a:solidFill>
                <a:latin typeface="Times New Roman" panose="02020603050405020304" pitchFamily="18" charset="0"/>
                <a:cs typeface="Times New Roman" panose="02020603050405020304" pitchFamily="18" charset="0"/>
              </a:rPr>
              <a:t> </a:t>
            </a:r>
            <a:r>
              <a:rPr lang="en-US" sz="3200" b="1" dirty="0" err="1">
                <a:solidFill>
                  <a:schemeClr val="tx1"/>
                </a:solidFill>
                <a:latin typeface="Times New Roman" panose="02020603050405020304" pitchFamily="18" charset="0"/>
                <a:cs typeface="Times New Roman" panose="02020603050405020304" pitchFamily="18" charset="0"/>
              </a:rPr>
              <a:t>Heydariyeh</a:t>
            </a:r>
            <a:r>
              <a:rPr lang="en-US" sz="3200" b="1" dirty="0">
                <a:solidFill>
                  <a:schemeClr val="tx1"/>
                </a:solidFill>
                <a:latin typeface="Times New Roman" panose="02020603050405020304" pitchFamily="18" charset="0"/>
                <a:cs typeface="Times New Roman" panose="02020603050405020304" pitchFamily="18" charset="0"/>
              </a:rPr>
              <a:t>, Iran</a:t>
            </a:r>
            <a:endParaRPr lang="en-US" sz="3200" dirty="0">
              <a:solidFill>
                <a:schemeClr val="tx1"/>
              </a:solidFill>
              <a:latin typeface="Times New Roman" panose="02020603050405020304" pitchFamily="18" charset="0"/>
              <a:cs typeface="Times New Roman" panose="02020603050405020304" pitchFamily="18" charset="0"/>
            </a:endParaRPr>
          </a:p>
        </p:txBody>
      </p:sp>
      <p:sp>
        <p:nvSpPr>
          <p:cNvPr id="66" name="Rectangle 10">
            <a:extLst>
              <a:ext uri="{FF2B5EF4-FFF2-40B4-BE49-F238E27FC236}">
                <a16:creationId xmlns:a16="http://schemas.microsoft.com/office/drawing/2014/main" id="{BD69687D-5543-46AE-AC86-3F40CDEDE143}"/>
              </a:ext>
            </a:extLst>
          </p:cNvPr>
          <p:cNvSpPr>
            <a:spLocks noChangeArrowheads="1"/>
          </p:cNvSpPr>
          <p:nvPr/>
        </p:nvSpPr>
        <p:spPr bwMode="auto">
          <a:xfrm>
            <a:off x="402867" y="10154779"/>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Backgrounds</a:t>
            </a:r>
          </a:p>
        </p:txBody>
      </p:sp>
      <p:sp>
        <p:nvSpPr>
          <p:cNvPr id="67" name="Rectangle 10">
            <a:extLst>
              <a:ext uri="{FF2B5EF4-FFF2-40B4-BE49-F238E27FC236}">
                <a16:creationId xmlns:a16="http://schemas.microsoft.com/office/drawing/2014/main" id="{86181FC3-D5A6-401B-8FE2-92C964237E69}"/>
              </a:ext>
            </a:extLst>
          </p:cNvPr>
          <p:cNvSpPr>
            <a:spLocks noChangeArrowheads="1"/>
          </p:cNvSpPr>
          <p:nvPr/>
        </p:nvSpPr>
        <p:spPr bwMode="auto">
          <a:xfrm>
            <a:off x="11221983" y="10174884"/>
            <a:ext cx="20713588"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Findings</a:t>
            </a:r>
          </a:p>
        </p:txBody>
      </p:sp>
      <p:sp>
        <p:nvSpPr>
          <p:cNvPr id="68" name="Rectangle 10">
            <a:extLst>
              <a:ext uri="{FF2B5EF4-FFF2-40B4-BE49-F238E27FC236}">
                <a16:creationId xmlns:a16="http://schemas.microsoft.com/office/drawing/2014/main" id="{C1EB03CE-E92B-48C4-A5CF-A6A1992777A0}"/>
              </a:ext>
            </a:extLst>
          </p:cNvPr>
          <p:cNvSpPr>
            <a:spLocks noChangeArrowheads="1"/>
          </p:cNvSpPr>
          <p:nvPr/>
        </p:nvSpPr>
        <p:spPr bwMode="auto">
          <a:xfrm>
            <a:off x="33148724" y="10141121"/>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Conclusion</a:t>
            </a:r>
          </a:p>
        </p:txBody>
      </p:sp>
      <p:sp>
        <p:nvSpPr>
          <p:cNvPr id="71" name="Rectangle 10">
            <a:extLst>
              <a:ext uri="{FF2B5EF4-FFF2-40B4-BE49-F238E27FC236}">
                <a16:creationId xmlns:a16="http://schemas.microsoft.com/office/drawing/2014/main" id="{915E473E-97C4-4EC4-A3BC-07695BAC4C28}"/>
              </a:ext>
            </a:extLst>
          </p:cNvPr>
          <p:cNvSpPr>
            <a:spLocks noChangeArrowheads="1"/>
          </p:cNvSpPr>
          <p:nvPr/>
        </p:nvSpPr>
        <p:spPr bwMode="auto">
          <a:xfrm>
            <a:off x="402867" y="17002754"/>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defTabSz="4702588">
              <a:defRPr/>
            </a:pPr>
            <a:r>
              <a:rPr lang="en-US" sz="3600" b="1" dirty="0">
                <a:solidFill>
                  <a:schemeClr val="bg1"/>
                </a:solidFill>
                <a:latin typeface="Libre Baskerville" panose="02000000000000000000" pitchFamily="2" charset="0"/>
              </a:rPr>
              <a:t>Methods</a:t>
            </a:r>
          </a:p>
        </p:txBody>
      </p:sp>
      <p:sp>
        <p:nvSpPr>
          <p:cNvPr id="72" name="Rectangle 10">
            <a:extLst>
              <a:ext uri="{FF2B5EF4-FFF2-40B4-BE49-F238E27FC236}">
                <a16:creationId xmlns:a16="http://schemas.microsoft.com/office/drawing/2014/main" id="{607EAE84-951F-4EAB-B7B6-2D55C5003988}"/>
              </a:ext>
            </a:extLst>
          </p:cNvPr>
          <p:cNvSpPr>
            <a:spLocks noChangeArrowheads="1"/>
          </p:cNvSpPr>
          <p:nvPr/>
        </p:nvSpPr>
        <p:spPr bwMode="auto">
          <a:xfrm>
            <a:off x="33276641" y="17973400"/>
            <a:ext cx="9601200" cy="873301"/>
          </a:xfrm>
          <a:prstGeom prst="rect">
            <a:avLst/>
          </a:prstGeom>
          <a:solidFill>
            <a:srgbClr val="0384E9"/>
          </a:solidFill>
          <a:ln w="12700">
            <a:solidFill>
              <a:srgbClr val="0384E9"/>
            </a:solidFill>
            <a:miter lim="800000"/>
          </a:ln>
        </p:spPr>
        <p:txBody>
          <a:bodyPr wrap="none" lIns="137126" tIns="73152" rIns="137126" bIns="68563" anchor="ctr" anchorCtr="0"/>
          <a:lstStyle>
            <a:defPPr>
              <a:defRPr kern="1200"/>
            </a:defPPr>
          </a:lstStyle>
          <a:p>
            <a:pPr algn="ctr"/>
            <a:r>
              <a:rPr lang="en-US" sz="3600" b="1" dirty="0">
                <a:solidFill>
                  <a:schemeClr val="bg1"/>
                </a:solidFill>
                <a:latin typeface="Times New Roman Bold"/>
                <a:ea typeface="Times New Roman Bold"/>
                <a:cs typeface="Times New Roman Bold"/>
                <a:sym typeface="Times New Roman Bold"/>
              </a:rPr>
              <a:t>References</a:t>
            </a:r>
          </a:p>
        </p:txBody>
      </p:sp>
      <p:sp>
        <p:nvSpPr>
          <p:cNvPr id="73" name="TextBox 72">
            <a:extLst>
              <a:ext uri="{FF2B5EF4-FFF2-40B4-BE49-F238E27FC236}">
                <a16:creationId xmlns:a16="http://schemas.microsoft.com/office/drawing/2014/main" id="{78ACE6C8-764A-491B-97C3-71DD70C00B3C}"/>
              </a:ext>
            </a:extLst>
          </p:cNvPr>
          <p:cNvSpPr txBox="1"/>
          <p:nvPr/>
        </p:nvSpPr>
        <p:spPr>
          <a:xfrm>
            <a:off x="402868" y="11245386"/>
            <a:ext cx="9601200" cy="5632311"/>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cs typeface="Times New Roman" panose="02020603050405020304" pitchFamily="18" charset="0"/>
              </a:rPr>
              <a:t>The increasing burden of chronic diseases among older adults highlights the need for accessible and sustainable self-management support. Digital health interventions may improve communication with healthcare providers, promote self-care, and support psychosocial well-being. This scoping review mapped the evidence on the effects of digital health interventions on self-management, quality of life and mental health among older adults with chronic diseases.</a:t>
            </a:r>
          </a:p>
        </p:txBody>
      </p:sp>
      <p:sp>
        <p:nvSpPr>
          <p:cNvPr id="76" name="TextBox 75">
            <a:extLst>
              <a:ext uri="{FF2B5EF4-FFF2-40B4-BE49-F238E27FC236}">
                <a16:creationId xmlns:a16="http://schemas.microsoft.com/office/drawing/2014/main" id="{82745442-14D6-454C-AEAA-7ECB778143F4}"/>
              </a:ext>
            </a:extLst>
          </p:cNvPr>
          <p:cNvSpPr txBox="1"/>
          <p:nvPr/>
        </p:nvSpPr>
        <p:spPr>
          <a:xfrm>
            <a:off x="33212682" y="11722068"/>
            <a:ext cx="9857035" cy="3416320"/>
          </a:xfrm>
          <a:prstGeom prst="rect">
            <a:avLst/>
          </a:prstGeom>
          <a:noFill/>
        </p:spPr>
        <p:txBody>
          <a:bodyPr wrap="square" rtlCol="0">
            <a:spAutoFit/>
          </a:bodyPr>
          <a:lstStyle>
            <a:defPPr>
              <a:defRPr kern="1200"/>
            </a:defPPr>
          </a:lstStyle>
          <a:p>
            <a:pPr algn="just"/>
            <a:r>
              <a:rPr lang="en-US" sz="3600" dirty="0">
                <a:latin typeface="Times New Roman" panose="02020603050405020304" pitchFamily="18" charset="0"/>
                <a:cs typeface="Times New Roman" panose="02020603050405020304" pitchFamily="18" charset="0"/>
              </a:rPr>
              <a:t>Digital health interventions may support self-management and improve quality of life and mental health among older adults with chronic diseases. Age-friendly design, digital-literacy training, caregiver support and integration with professional care should be prioritized.</a:t>
            </a:r>
            <a:endParaRPr lang="en-US" sz="3600" dirty="0">
              <a:solidFill>
                <a:srgbClr val="000001"/>
              </a:solidFill>
              <a:latin typeface="Times New Roman" panose="02020603050405020304" pitchFamily="18" charset="0"/>
              <a:ea typeface="Times New Roman"/>
              <a:cs typeface="Times New Roman" panose="02020603050405020304" pitchFamily="18" charset="0"/>
              <a:sym typeface="Times New Roman"/>
            </a:endParaRPr>
          </a:p>
        </p:txBody>
      </p:sp>
      <p:sp>
        <p:nvSpPr>
          <p:cNvPr id="84" name="TextBox 37">
            <a:extLst>
              <a:ext uri="{FF2B5EF4-FFF2-40B4-BE49-F238E27FC236}">
                <a16:creationId xmlns:a16="http://schemas.microsoft.com/office/drawing/2014/main" id="{0CE218E2-C10E-4C6A-95F2-0A69ECC1C187}"/>
              </a:ext>
            </a:extLst>
          </p:cNvPr>
          <p:cNvSpPr txBox="1"/>
          <p:nvPr/>
        </p:nvSpPr>
        <p:spPr>
          <a:xfrm>
            <a:off x="33340599" y="19669478"/>
            <a:ext cx="9729118" cy="2769989"/>
          </a:xfrm>
          <a:prstGeom prst="rect">
            <a:avLst/>
          </a:prstGeom>
        </p:spPr>
        <p:txBody>
          <a:bodyPr wrap="square" lIns="0" tIns="0" rIns="0" bIns="0" rtlCol="0" anchor="t">
            <a:spAutoFit/>
          </a:bodyPr>
          <a:lstStyle/>
          <a:p>
            <a:pPr algn="just"/>
            <a:r>
              <a:rPr lang="en-US" sz="3600" dirty="0">
                <a:latin typeface="Times New Roman" panose="02020603050405020304" pitchFamily="18" charset="0"/>
                <a:cs typeface="Times New Roman" panose="02020603050405020304" pitchFamily="18" charset="0"/>
              </a:rPr>
              <a:t>Hu, E., Wang, H., Yao, J., Liao, M., &amp; Chen, W. (2025). Impact of digital health interventions on quality of life and mental health in older adults with chronic diseases: a systematic review and meta-analysis. Frontiers in Aging, 6, 1737277.‏</a:t>
            </a:r>
            <a:endParaRPr lang="en-US" sz="3600" dirty="0">
              <a:solidFill>
                <a:srgbClr val="000001"/>
              </a:solidFill>
              <a:latin typeface="Times New Roman" panose="02020603050405020304" pitchFamily="18" charset="0"/>
              <a:ea typeface="Times New Roman"/>
              <a:cs typeface="Times New Roman" panose="02020603050405020304" pitchFamily="18" charset="0"/>
              <a:sym typeface="Times New Roman"/>
            </a:endParaRPr>
          </a:p>
        </p:txBody>
      </p:sp>
      <p:sp>
        <p:nvSpPr>
          <p:cNvPr id="9" name="Rectangle 2">
            <a:extLst>
              <a:ext uri="{FF2B5EF4-FFF2-40B4-BE49-F238E27FC236}">
                <a16:creationId xmlns:a16="http://schemas.microsoft.com/office/drawing/2014/main" id="{B9B3D83F-BBF4-4E4F-A46F-4B4BC9E85FD0}"/>
              </a:ext>
            </a:extLst>
          </p:cNvPr>
          <p:cNvSpPr>
            <a:spLocks noChangeArrowheads="1"/>
          </p:cNvSpPr>
          <p:nvPr/>
        </p:nvSpPr>
        <p:spPr bwMode="auto">
          <a:xfrm>
            <a:off x="0" y="0"/>
            <a:ext cx="43526075" cy="457200"/>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6348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100" b="0" i="0" u="none" strike="noStrike" cap="none" normalizeH="0" baseline="0">
                <a:ln>
                  <a:noFill/>
                </a:ln>
                <a:solidFill>
                  <a:srgbClr val="1F1F1F"/>
                </a:solidFill>
                <a:effectLst/>
                <a:latin typeface="inherit"/>
              </a:rPr>
              <a:t>if available</a:t>
            </a:r>
            <a:r>
              <a:rPr kumimoji="0" lang="en-US" altLang="en-US" sz="4000" b="0" i="0" u="none" strike="noStrike" cap="none" normalizeH="0" baseline="0">
                <a:ln>
                  <a:noFill/>
                </a:ln>
                <a:solidFill>
                  <a:schemeClr val="tx1"/>
                </a:solidFill>
                <a:effectLst/>
              </a:rPr>
              <a:t> </a:t>
            </a: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96" name="Text Box 6">
            <a:extLst>
              <a:ext uri="{FF2B5EF4-FFF2-40B4-BE49-F238E27FC236}">
                <a16:creationId xmlns:a16="http://schemas.microsoft.com/office/drawing/2014/main" id="{BC3C95CE-436E-4FC3-8AAD-2B0E1BCB16FE}"/>
              </a:ext>
            </a:extLst>
          </p:cNvPr>
          <p:cNvSpPr txBox="1">
            <a:spLocks noChangeArrowheads="1"/>
          </p:cNvSpPr>
          <p:nvPr/>
        </p:nvSpPr>
        <p:spPr bwMode="auto">
          <a:xfrm>
            <a:off x="402867" y="18405344"/>
            <a:ext cx="9601199" cy="5124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latin typeface="Times New Roman" panose="02020603050405020304" pitchFamily="18" charset="0"/>
                <a:cs typeface="Times New Roman" panose="02020603050405020304" pitchFamily="18" charset="0"/>
              </a:rPr>
              <a:t>This methodological scoping review was conducted according to the Joanna Briggs Institute framework and reported using the PRISMA-</a:t>
            </a:r>
            <a:r>
              <a:rPr lang="en-US" sz="3600" dirty="0" err="1">
                <a:latin typeface="Times New Roman" panose="02020603050405020304" pitchFamily="18" charset="0"/>
                <a:cs typeface="Times New Roman" panose="02020603050405020304" pitchFamily="18" charset="0"/>
              </a:rPr>
              <a:t>ScR</a:t>
            </a:r>
            <a:r>
              <a:rPr lang="en-US" sz="3600" dirty="0">
                <a:latin typeface="Times New Roman" panose="02020603050405020304" pitchFamily="18" charset="0"/>
                <a:cs typeface="Times New Roman" panose="02020603050405020304" pitchFamily="18" charset="0"/>
              </a:rPr>
              <a:t> guideline. PubMed, Scopus, Web of Science, CINAHL, were searched for English- and Persian-language studies published between 2018 and 2026.keywords: Aged, Chronic Disease, Digital Health, Telemedicine, Self-Management, Quality of Life and Mental Health.</a:t>
            </a:r>
            <a:endParaRPr lang="en-US" sz="3600" dirty="0">
              <a:solidFill>
                <a:srgbClr val="000001"/>
              </a:solidFill>
              <a:latin typeface="Times New Roman" panose="02020603050405020304" pitchFamily="18" charset="0"/>
              <a:cs typeface="Times New Roman" panose="02020603050405020304" pitchFamily="18" charset="0"/>
            </a:endParaRPr>
          </a:p>
        </p:txBody>
      </p:sp>
      <p:sp>
        <p:nvSpPr>
          <p:cNvPr id="99" name="Text Box 6">
            <a:extLst>
              <a:ext uri="{FF2B5EF4-FFF2-40B4-BE49-F238E27FC236}">
                <a16:creationId xmlns:a16="http://schemas.microsoft.com/office/drawing/2014/main" id="{B736FB75-C98F-40ED-A29C-684FE7581D07}"/>
              </a:ext>
            </a:extLst>
          </p:cNvPr>
          <p:cNvSpPr txBox="1">
            <a:spLocks noChangeArrowheads="1"/>
          </p:cNvSpPr>
          <p:nvPr/>
        </p:nvSpPr>
        <p:spPr bwMode="auto">
          <a:xfrm>
            <a:off x="11406243" y="11634735"/>
            <a:ext cx="20713588" cy="34624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137160" tIns="68580" rIns="137160" bIns="68580">
            <a:spAutoFit/>
          </a:bodyPr>
          <a:lstStyle>
            <a:defPPr>
              <a:defRPr kern="1200"/>
            </a:defPPr>
            <a:lvl1pPr defTabSz="4703763" eaLnBrk="0" hangingPunct="0">
              <a:defRPr sz="9300">
                <a:solidFill>
                  <a:schemeClr val="tx1"/>
                </a:solidFill>
                <a:latin typeface="Arial"/>
              </a:defRPr>
            </a:lvl1pPr>
            <a:lvl2pPr marL="742950" indent="-285750" defTabSz="4703763" eaLnBrk="0" hangingPunct="0">
              <a:defRPr sz="9300">
                <a:solidFill>
                  <a:schemeClr val="tx1"/>
                </a:solidFill>
                <a:latin typeface="Arial"/>
              </a:defRPr>
            </a:lvl2pPr>
            <a:lvl3pPr marL="1143000" indent="-228600" defTabSz="4703763" eaLnBrk="0" hangingPunct="0">
              <a:defRPr sz="9300">
                <a:solidFill>
                  <a:schemeClr val="tx1"/>
                </a:solidFill>
                <a:latin typeface="Arial"/>
              </a:defRPr>
            </a:lvl3pPr>
            <a:lvl4pPr marL="1600200" indent="-228600" defTabSz="4703763" eaLnBrk="0" hangingPunct="0">
              <a:defRPr sz="9300">
                <a:solidFill>
                  <a:schemeClr val="tx1"/>
                </a:solidFill>
                <a:latin typeface="Arial"/>
              </a:defRPr>
            </a:lvl4pPr>
            <a:lvl5pPr marL="2057400" indent="-228600" defTabSz="4703763" eaLnBrk="0" hangingPunct="0">
              <a:defRPr sz="9300">
                <a:solidFill>
                  <a:schemeClr val="tx1"/>
                </a:solidFill>
                <a:latin typeface="Arial"/>
              </a:defRPr>
            </a:lvl5pPr>
            <a:lvl6pPr marL="2514600" indent="-228600" defTabSz="4703763" eaLnBrk="0" fontAlgn="base" hangingPunct="0">
              <a:spcBef>
                <a:spcPct val="0"/>
              </a:spcBef>
              <a:spcAft>
                <a:spcPct val="0"/>
              </a:spcAft>
              <a:defRPr sz="9300">
                <a:solidFill>
                  <a:schemeClr val="tx1"/>
                </a:solidFill>
                <a:latin typeface="Arial"/>
              </a:defRPr>
            </a:lvl6pPr>
            <a:lvl7pPr marL="2971800" indent="-228600" defTabSz="4703763" eaLnBrk="0" fontAlgn="base" hangingPunct="0">
              <a:spcBef>
                <a:spcPct val="0"/>
              </a:spcBef>
              <a:spcAft>
                <a:spcPct val="0"/>
              </a:spcAft>
              <a:defRPr sz="9300">
                <a:solidFill>
                  <a:schemeClr val="tx1"/>
                </a:solidFill>
                <a:latin typeface="Arial"/>
              </a:defRPr>
            </a:lvl7pPr>
            <a:lvl8pPr marL="3429000" indent="-228600" defTabSz="4703763" eaLnBrk="0" fontAlgn="base" hangingPunct="0">
              <a:spcBef>
                <a:spcPct val="0"/>
              </a:spcBef>
              <a:spcAft>
                <a:spcPct val="0"/>
              </a:spcAft>
              <a:defRPr sz="9300">
                <a:solidFill>
                  <a:schemeClr val="tx1"/>
                </a:solidFill>
                <a:latin typeface="Arial"/>
              </a:defRPr>
            </a:lvl8pPr>
            <a:lvl9pPr marL="3886200" indent="-228600" defTabSz="4703763" eaLnBrk="0" fontAlgn="base" hangingPunct="0">
              <a:spcBef>
                <a:spcPct val="0"/>
              </a:spcBef>
              <a:spcAft>
                <a:spcPct val="0"/>
              </a:spcAft>
              <a:defRPr sz="9300">
                <a:solidFill>
                  <a:schemeClr val="tx1"/>
                </a:solidFill>
                <a:latin typeface="Arial"/>
              </a:defRPr>
            </a:lvl9pPr>
          </a:lstStyle>
          <a:p>
            <a:pPr algn="just"/>
            <a:r>
              <a:rPr lang="en-US" sz="3600" dirty="0">
                <a:latin typeface="Times New Roman" panose="02020603050405020304" pitchFamily="18" charset="0"/>
                <a:cs typeface="Times New Roman" panose="02020603050405020304" pitchFamily="18" charset="0"/>
              </a:rPr>
              <a:t>Interventions included mobile health applications, telehealth, wearable devices, telemonitoring and technology-supported education. The evidence generally suggested improvements in self-efficacy, medication management, symptom monitoring, quality of life and selected psychological outcomes. However, effects varied according to intervention content, digital literacy, usability, patient engagement and integration with routine care. Common barriers included cognitive and sensory limitations, low digital health literacy, limited access to devices or the internet and age-unfriendly interface design.</a:t>
            </a:r>
            <a:endParaRPr lang="en-US" sz="3600" dirty="0">
              <a:solidFill>
                <a:srgbClr val="00000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7096A0EA-67A6-D796-2367-3CFA9E6788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8703" y="4360165"/>
            <a:ext cx="4414220" cy="54830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a:extLst>
              <a:ext uri="{FF2B5EF4-FFF2-40B4-BE49-F238E27FC236}">
                <a16:creationId xmlns:a16="http://schemas.microsoft.com/office/drawing/2014/main" id="{E3B1F087-627B-925E-D2D7-23BA8B39B4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24977" y="16030546"/>
            <a:ext cx="8531876" cy="640892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11" name="Picture 10">
            <a:extLst>
              <a:ext uri="{FF2B5EF4-FFF2-40B4-BE49-F238E27FC236}">
                <a16:creationId xmlns:a16="http://schemas.microsoft.com/office/drawing/2014/main" id="{220581B5-FF0A-4AC6-ED39-72008F993383}"/>
              </a:ext>
            </a:extLst>
          </p:cNvPr>
          <p:cNvPicPr>
            <a:picLocks noChangeAspect="1"/>
          </p:cNvPicPr>
          <p:nvPr/>
        </p:nvPicPr>
        <p:blipFill>
          <a:blip r:embed="rId5">
            <a:extLst>
              <a:ext uri="{28A0092B-C50C-407E-A947-70E740481C1C}">
                <a14:useLocalDpi xmlns:a14="http://schemas.microsoft.com/office/drawing/2010/main" val="0"/>
              </a:ext>
            </a:extLst>
          </a:blip>
          <a:srcRect t="-3503" r="50000" b="49999"/>
          <a:stretch>
            <a:fillRect/>
          </a:stretch>
        </p:blipFill>
        <p:spPr>
          <a:xfrm>
            <a:off x="21763037" y="16030546"/>
            <a:ext cx="8833856" cy="6408921"/>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78490973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207</TotalTime>
  <Words>378</Words>
  <Application>Microsoft Office PowerPoint</Application>
  <PresentationFormat>Custom</PresentationFormat>
  <Paragraphs>15</Paragraphs>
  <Slides>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vt:i4>
      </vt:variant>
    </vt:vector>
  </HeadingPairs>
  <TitlesOfParts>
    <vt:vector size="10" baseType="lpstr">
      <vt:lpstr>Arial</vt:lpstr>
      <vt:lpstr>B Nazanin</vt:lpstr>
      <vt:lpstr>Calibri</vt:lpstr>
      <vt:lpstr>Calibri Light</vt:lpstr>
      <vt:lpstr>inherit</vt:lpstr>
      <vt:lpstr>Libre Baskerville</vt:lpstr>
      <vt:lpstr>Times New Roman</vt:lpstr>
      <vt:lpstr>Times New Roman Bold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 sh</dc:creator>
  <cp:lastModifiedBy>esmaeilzadeh</cp:lastModifiedBy>
  <cp:revision>27</cp:revision>
  <dcterms:created xsi:type="dcterms:W3CDTF">2026-09-07T19:22:54Z</dcterms:created>
  <dcterms:modified xsi:type="dcterms:W3CDTF">2026-10-11T12:48:22Z</dcterms:modified>
</cp:coreProperties>
</file>