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624" y="-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1037" y="4994781"/>
            <a:ext cx="3199121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latin typeface="Times New Roman" panose="02020603050405020304" pitchFamily="18" charset="0"/>
                <a:cs typeface="B Zar" panose="00000400000000000000" pitchFamily="2" charset="-78"/>
              </a:rPr>
              <a:t>مداخلات آموزش مداوم برای ارتقای شایستگی پرستاران در آموزش بیمار: یک مرور روایتی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0525" y="4708930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: 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1379 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135421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آیدا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ابراهیمی1،  </a:t>
            </a:r>
            <a:r>
              <a:rPr lang="fa-IR" sz="4000" b="1" u="sng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فریدخت </a:t>
            </a:r>
            <a:r>
              <a:rPr lang="fa-IR" sz="4000" b="1" u="sng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یزدانی1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*</a:t>
            </a:r>
          </a:p>
          <a:p>
            <a:pPr algn="ctr"/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1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. گروه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پرستاری،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ایران؛ مرکز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تحقیقات توسعه علوم پرستاری و مامایی،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1154881"/>
            <a:ext cx="9601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آموزش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بیمار یکی از مسئولیت‌های اساسی پرستاران است و با افزایش بار بیماری‌های مزمن، پیچیدگی رژیم‌های درمانی و کاهش مدت بستری، اهمیت آن روزافزون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دانش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بالینی به‌تنهایی تضمین‌کننده شایستگی در آموزش بیمار نیست.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شایستگی آموزش بیمار سازه‌ای چندبعدی است و شامل دانش، مهارت، نگرش، ارتباط حرفه‌ای و توانایی تبدیل آموخته‌ها به عملکرد بالینی می‌شود.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مسئله اصلی این نیست که پرستاران «چه می‌دانند»، بلکه این است که چگونه آموزش می‌بینند، چگونه تمرین می‌کنند، و آیا آموخته‌ها به عملکرد منتقل می‌شود؟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شکاف پژوهشی: فقدان نگاه تلفیقی به این پرسش که کدام عناصر آموزشی، از چه مسیری و تحت چه شرایطی، شایستگی آموزش بیمار را به عملکرد پایدار تبدیل می‌کنند.</a:t>
            </a: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شایستگی پرستاران در آموزش بیمار، توانایی چندبعدی حاصل تعامل دانش، مهارت، نگرش، ارتباط و کاربرد در محیط واقعی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آموزش مداوم زمانی بیشترین ظرفیت را دارد که از انتقال منفرد اطلاعات فراتر رفته و به یک چرخه منسجم توسعه شایستگی تبدیل شود.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پیشنهاد: تغییر مدل آموزش مداوم از رویدادمحور به توسعه‌محور.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پژوهش‌های آینده: ارزیابی اثر این مدل‌ها نه فقط بر دانش و خودارزیابی، بلکه بر عملکرد مشاهده‌شده، حفظ شایستگی، کیفیت آموزش بیمار و پیامدهای بیمار.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Farsi 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Z, et al. Development and psychometric evaluation of the nurses' competency in patient education scale. BMC Med Educ. 2025;25(1):872.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Faridi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S, et al. Effectiveness of Multimedia Electronic Training on Nurses' Adherence to Patient Safety Principles: RCT. Health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Sci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Rep. 2025;8(4):e70621.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Wang S, et al. Barriers and facilitators to patient education provided by nurses: mixed-method systematic review. J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Clin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Nurs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2024;33(7):2427-37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3196" y="18410951"/>
            <a:ext cx="10058400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6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36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پیام کلیدی</a:t>
            </a:r>
          </a:p>
          <a:p>
            <a:pPr algn="just" rtl="1"/>
            <a:r>
              <a:rPr lang="fa-IR" sz="36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آموزش مداوم باید از انتقال دانش به چرخه توسعه شایستگی تبدیل شود:</a:t>
            </a:r>
          </a:p>
          <a:p>
            <a:pPr algn="just" rtl="1"/>
            <a:r>
              <a:rPr lang="fa-IR" sz="36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نیازسنجی ← آموزش ← تمرین ← بازخورد ← ارزیابی ← تقویت ← حمایت </a:t>
            </a:r>
            <a:r>
              <a:rPr lang="fa-IR" sz="36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سازمانی.</a:t>
            </a:r>
            <a:endParaRPr lang="en-US" sz="36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56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نوع </a:t>
            </a: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مطالعه: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مرور روایتی ساختاریافته با رویکرد تلفیقی شواهد (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Integrative Mixed-Evidence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)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پایگاه‌های </a:t>
            </a: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داده: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PubMed/MEDLINE، Scopus، Web of Science، CINAHL، Google Scholar.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بازه </a:t>
            </a: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زمانی: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ژانویه ۲۰۱۷ تا ژوئن ۲۰۲۶.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کلیدواژه‌های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en-US" sz="2400" dirty="0" err="1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MeSH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: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Education, Nursing, Continuing | Patient Education as Topic | Clinical Competence | Nursing Staff.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واژه‌های </a:t>
            </a: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آزاد: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continuing nursing education, patient education competence, simulation, digital education, spaced learning.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معیار </a:t>
            </a: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ورود: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پرستاران شاغل، مداخلات آموزشی پس از ورود به حرفه، پیامدهای دانش/مهارت/شایستگی/خودکارآمدی/عملکرد.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فرآیند </a:t>
            </a: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غربالگری: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۱۲۴ مقاله شناسایی </a:t>
            </a:r>
            <a:r>
              <a:rPr lang="fa-IR" sz="2400" dirty="0" smtClean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حذف ۳۲ تکراری </a:t>
            </a:r>
            <a:r>
              <a:rPr lang="fa-IR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۵۲ حذف در غربالگری عنوان/چکیده </a:t>
            </a:r>
            <a:r>
              <a:rPr lang="fa-IR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۴۰ متن کامل </a:t>
            </a:r>
            <a:r>
              <a:rPr lang="fa-IR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۲۲ منبع وارد سنتز نهایی.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چهارچوب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تحلیل: چهار محور — ماهیت شایستگی، ویژگی مداخلات مؤثر، سازوکارهای انتقال یادگیری، عوامل سازمانی و زمینه‌ای.</a:t>
            </a: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539320" y="11914693"/>
            <a:ext cx="100394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endParaRPr lang="fa-IR" sz="3200" dirty="0" smtClean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r" rtl="1"/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۴. </a:t>
            </a:r>
            <a:r>
              <a:rPr lang="fa-IR" sz="3200" b="1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آموزش دیجیتال و فاصله‌دار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انعطاف‌پذیر، قابل تکرار و مؤثر در حفظ دانش و </a:t>
            </a:r>
            <a:r>
              <a:rPr lang="fa-IR" sz="3200" dirty="0" smtClean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مهارت.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endParaRPr lang="fa-IR" sz="3200" b="1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r" rtl="1"/>
            <a:r>
              <a:rPr lang="fa-IR" sz="3200" b="1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۵. بازخورد و ارزیابی عملکرد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سنجش عملکرد بالینی، حلقه ضروری تبدیل یادگیری به شایستگی است.</a:t>
            </a:r>
          </a:p>
          <a:p>
            <a:pPr algn="r" rtl="1"/>
            <a:endParaRPr lang="fa-IR" sz="3200" b="1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r" rtl="1"/>
            <a:r>
              <a:rPr lang="fa-IR" sz="3200" b="1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۶. عوامل سازمانی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کمبود زمان، بار کاری و نبود حمایت، انتقال یادگیری به عمل را مختل می‌کند</a:t>
            </a:r>
            <a:endParaRPr lang="en-US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سنتز ۲۲ منبع، شش محور اصلی را نشان داد: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۱. شایستگی چندبعدی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شایستگی آموزش بیمار شامل دانش، مهارت، نگرش و ارتباط است؛ نه فقط دانش.</a:t>
            </a: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20502712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۲. آموزش ساختاریافته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آموزش راهنما-محور، دانش، نگرش و عملکرد پرستاران را بهبود </a:t>
            </a:r>
            <a:r>
              <a:rPr lang="fa-IR" sz="32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می‌دهد</a:t>
            </a:r>
          </a:p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lvl="0" algn="r" defTabSz="457200" rtl="1" eaLnBrk="1" hangingPunct="1"/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۳</a:t>
            </a:r>
            <a:r>
              <a:rPr lang="fa-IR" sz="3200" b="1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 آموزش فعال</a:t>
            </a:r>
          </a:p>
          <a:p>
            <a:pPr marL="457200" lvl="0" indent="-457200" algn="r" defTabSz="457200" rtl="1" eaLnBrk="1" hangingPunct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مورد بالینی، ایفای نقش و شبیه‌سازی، شکاف دانش–عمل را کاهش می‌دهد.</a:t>
            </a:r>
          </a:p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8328" y="14368558"/>
            <a:ext cx="9328692" cy="530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</TotalTime>
  <Words>667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Sans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Ya</cp:lastModifiedBy>
  <cp:revision>58</cp:revision>
  <dcterms:created xsi:type="dcterms:W3CDTF">2026-09-07T19:22:54Z</dcterms:created>
  <dcterms:modified xsi:type="dcterms:W3CDTF">2026-09-26T09:17:18Z</dcterms:modified>
</cp:coreProperties>
</file>