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4719"/>
  </p:normalViewPr>
  <p:slideViewPr>
    <p:cSldViewPr snapToGrid="0">
      <p:cViewPr>
        <p:scale>
          <a:sx n="20" d="100"/>
          <a:sy n="20" d="100"/>
        </p:scale>
        <p:origin x="1037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2579" y="4578369"/>
            <a:ext cx="21332992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lvl="0" indent="0" algn="ctr" defTabSz="4029542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بررسی عملکرد فیلرهای کامپوزیت‌های سیمان استخوانی بر پایه </a:t>
            </a:r>
            <a:r>
              <a:rPr kumimoji="0" lang="fa-I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پلی‌متیل‌متاکریلات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PMMA)</a:t>
            </a: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): </a:t>
            </a:r>
            <a:r>
              <a:rPr kumimoji="0" lang="fa-I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چالش‌های</a:t>
            </a: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 مکانیکی، زیستی و ضدباکتریایی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61499" y="4258710"/>
            <a:ext cx="5359399" cy="1086922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b="0" i="0" dirty="0">
                <a:solidFill>
                  <a:srgbClr val="212529"/>
                </a:solidFill>
                <a:effectLst/>
                <a:latin typeface="Samim"/>
              </a:rPr>
              <a:t>1548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44319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 rtl="1">
              <a:buNone/>
            </a:pPr>
            <a:r>
              <a:rPr lang="fa-IR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زهرا کرمی نجف آبادی</a:t>
            </a:r>
            <a:r>
              <a:rPr lang="fa-IR" sz="4400" b="1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*1.</a:t>
            </a:r>
            <a:r>
              <a:rPr lang="fa-IR" sz="4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، ساینا علاسوندیان</a:t>
            </a:r>
            <a:r>
              <a:rPr lang="ar-SA" sz="4800" baseline="30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 pitchFamily="2" charset="-78"/>
              </a:rPr>
              <a:t>2</a:t>
            </a:r>
            <a:endParaRPr lang="en-US" sz="3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 pitchFamily="2" charset="-78"/>
            </a:endParaRPr>
          </a:p>
          <a:p>
            <a:pPr algn="ctr" rtl="1"/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دانشجوی ارشد مهندسی پزشکی، دانشگاه آزاد اسلامی واحد نجف‌آباد، ایران</a:t>
            </a:r>
          </a:p>
          <a:p>
            <a:pPr algn="ctr" rtl="1"/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(2) دانشجوی دکتری مهندسی پزشکی، دانشگاه آزاد اسلامی واحد نجف‌آباد، ایران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2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2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2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47792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321428" y="12019355"/>
            <a:ext cx="960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اصلاح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PMMA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با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فیلرهای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عملکردی می‌تواند محدودیت‌های مکانیکی، زیستی و ضدباکتریایی این ماده را کاهش دهد.با این حال، عملکرد نهایی کامپوزیت تنها به نوع فیلر وابسته نیست و عواملی مانند درصد وزنی، اندازه ذرات، پراکندگی و کیفیت اتصال فیلر–ماتریس نقش تعیین‌کننده دارند.طراحی سیمان‌های استخوانی آینده نیازمند ترکیب بهینه خواص مکانیکی، زیست‌فعالی و مقاومت در برابر عفونت است.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179828"/>
            <a:ext cx="98570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سیمان استخوانی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PMMA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یکی از مواد پرکاربرد در جراحی‌های ارتوپدی است، اما محدودیت‌هایی مانند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زیست‌خنثی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بودن، شکنندگی، تولید حرارت در فرآیند پلیمریزاسیون و خطر تشکیل بیوفیلم باکتریایی، عملکرد بالینی آن را محدود </a:t>
            </a:r>
            <a:r>
              <a:rPr lang="fa-IR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می‌کند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استفاده از فیلرهای عملکردی مانند زیرکونیا، شیشه زیست‌فعال، آکرمانیت، موالیت و مواد ضدباکتریایی، رویکردی نوین برای بهبود همزمان خواص مکانیکی، زیستی و ضدعفونی‌کنندگی سیمان‌های استخوانی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PMMA 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محسوب می‌شود.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276639" y="15757965"/>
            <a:ext cx="9729118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پژوهش یک مرور روایتی-تحلیلی از مطالعات انجام‌شده درباره اصلاح سیمان استخوانی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PMMA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با فیلرهای عملکردی است. مطالعات بر اساس موارد زیر بررسی شدند: نوع فیلر و ترکیب کامپوزیت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هدف اصلاح ساختار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روش‌های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ارزیابی مکانیکی، زیستی و </a:t>
            </a:r>
            <a:r>
              <a:rPr lang="fa-IR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ضدباکتریایی</a:t>
            </a:r>
            <a:r>
              <a:rPr lang="fa-IR" sz="3200" dirty="0">
                <a:solidFill>
                  <a:prstClr val="black"/>
                </a:solidFill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،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نتایج و محدودیت‌های گزارش‌شده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2579" y="20324884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چالش‌ها و مسیر آینده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• ایجاد تعادل میان استحکام مکانیکی و زیست‌فعالی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• جلوگیری از تجمع ذرات فیلر در ماتریس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•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بهبود اتصال بین فیلر و پلیمر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• انجام آزمون‌های طولانی‌مدت مکانیکی و زیستی نزدیک به شرایط بدن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توسعه کامپوزیت‌های چندفازی و چندعملکردی، مسیر اصلی طراحی نسل جدید سیمان‌های استخوانی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PMMA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+mn-ea"/>
                <a:cs typeface="B Zar" panose="00000400000000000000" pitchFamily="2" charset="-78"/>
              </a:rPr>
              <a:t>است.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+mn-ea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478"/>
            <a:ext cx="1873911" cy="36424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بهبود خواص مکانیکی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فیلرهای سرامیکی مانند زیرکونیا موجب افزایش سختی و استحکام مکانیکی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PMMA </a:t>
            </a:r>
            <a:r>
              <a:rPr kumimoji="0" lang="fa-I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می‌شوند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بهترین عملکرد زیرکونیا در محدوده ۲ تا ۳ درصد وزنی گزارش شده است، در حالی که افزایش بیش از حد آن باعث تجمع ذرات و کاهش خواص مکانیکی می‌شود.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افزایش زیست‌فعالی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فیلرهای زیست‌فعال مانند شیشه زیست‌فعال و آکرمانیت توانایی تشکیل لایه هیدروکسی‌آپاتیت و بهبود تعامل با محیط استخوانی را دارند.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عملکرد ضدباکتریایی</a:t>
            </a:r>
          </a:p>
          <a:p>
            <a:pPr marL="0" marR="0" lvl="0" indent="0" algn="just" defTabSz="4703763" rtl="1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افزودن موادی مانند نیترید سیلیسیم و لینولئیک اسید موجب کاهش اتصال باکتریایی و مهار تشکیل بیوفیلم روی سطح سیمان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PMMA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شده است.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8428856"/>
            <a:ext cx="97640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Karpiński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et al., 2026</a:t>
            </a:r>
            <a:b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</a:b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PMMA-based composite bone cements with zirconium oxide fillers </a:t>
            </a:r>
          </a:p>
          <a:p>
            <a:pPr algn="l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Girija &amp; Sampath Kumar, 2025</a:t>
            </a:r>
            <a:b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</a:b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Akermanite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and zirconia-infused PMMA bone cement composite </a:t>
            </a:r>
          </a:p>
          <a:p>
            <a:pPr algn="l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Hageman et al., 2024</a:t>
            </a:r>
            <a:b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</a:b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Borophosphate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bioactive glass incorporated PMMA bone cement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4646C-80B3-47C0-25CE-358C30B03E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-27765" r="-7934" b="27765"/>
          <a:stretch>
            <a:fillRect/>
          </a:stretch>
        </p:blipFill>
        <p:spPr>
          <a:xfrm>
            <a:off x="885328" y="3734140"/>
            <a:ext cx="3194253" cy="40510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4D5F1B-E6B8-8DDE-CDCD-DD6F26101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6" t="4291" r="20537" b="11572"/>
          <a:stretch>
            <a:fillRect/>
          </a:stretch>
        </p:blipFill>
        <p:spPr>
          <a:xfrm>
            <a:off x="24546696" y="14253519"/>
            <a:ext cx="4862385" cy="503537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FF5A8C-A206-D69C-24D6-2EDA45C245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1"/>
          <a:stretch>
            <a:fillRect/>
          </a:stretch>
        </p:blipFill>
        <p:spPr>
          <a:xfrm>
            <a:off x="33212682" y="5592644"/>
            <a:ext cx="9537242" cy="45484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34A0532-FC7C-1A94-BCF6-3AE1BD66D9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6"/>
          <a:stretch>
            <a:fillRect/>
          </a:stretch>
        </p:blipFill>
        <p:spPr>
          <a:xfrm>
            <a:off x="12914006" y="11370558"/>
            <a:ext cx="6566377" cy="877481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9B0F61-B456-3CA3-94E4-7D11D4F4D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6"/>
          <a:stretch>
            <a:fillRect/>
          </a:stretch>
        </p:blipFill>
        <p:spPr>
          <a:xfrm>
            <a:off x="34540531" y="18220178"/>
            <a:ext cx="7544257" cy="54747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9A35AE-F968-2927-060B-12511A2A94CE}"/>
              </a:ext>
            </a:extLst>
          </p:cNvPr>
          <p:cNvSpPr txBox="1"/>
          <p:nvPr/>
        </p:nvSpPr>
        <p:spPr>
          <a:xfrm>
            <a:off x="21173646" y="19433993"/>
            <a:ext cx="11069056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dirty="0">
                <a:cs typeface="B Zar" panose="00000400000000000000" pitchFamily="2" charset="-78"/>
              </a:rPr>
              <a:t>شکل1.چالش های اصلی توسعه سیمان های استخوانی              براساس تحلیل مطالعات اخیر</a:t>
            </a:r>
          </a:p>
          <a:p>
            <a:r>
              <a:rPr lang="fa-IR" sz="3200" dirty="0">
                <a:cs typeface="B Zar" panose="00000400000000000000" pitchFamily="2" charset="-78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C1D01-74F2-7A4D-BFFA-CEACE4DD4154}"/>
              </a:ext>
            </a:extLst>
          </p:cNvPr>
          <p:cNvSpPr txBox="1"/>
          <p:nvPr/>
        </p:nvSpPr>
        <p:spPr>
          <a:xfrm>
            <a:off x="24546696" y="19368269"/>
            <a:ext cx="1587826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cs typeface="+mj-cs"/>
              </a:rPr>
              <a:t> PMMA</a:t>
            </a:r>
            <a:endParaRPr lang="fa-IR" sz="3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</TotalTime>
  <Words>468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Zar</vt:lpstr>
      <vt:lpstr>Calibri</vt:lpstr>
      <vt:lpstr>Calibri Light</vt:lpstr>
      <vt:lpstr>inherit</vt:lpstr>
      <vt:lpstr>Libre Baskerville</vt:lpstr>
      <vt:lpstr>Samim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Karami Zahra</cp:lastModifiedBy>
  <cp:revision>39</cp:revision>
  <dcterms:created xsi:type="dcterms:W3CDTF">2026-09-07T19:22:54Z</dcterms:created>
  <dcterms:modified xsi:type="dcterms:W3CDTF">2026-10-16T19:12:47Z</dcterms:modified>
</cp:coreProperties>
</file>