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0" d="100"/>
          <a:sy n="30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بررسی تاثیر توسعه مهارت‏های معنوی بر خودکارآمدی عملکرد بالینی دانشجویان پرستاری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 1639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4864607" y="6423522"/>
            <a:ext cx="32223457" cy="22652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مریم رفیعی 1، مریم مقیمیان*2، فاطمه سلمانی3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کارشناسی ارشد پرستاری، گروه پرستاری، مرکز تحقیقات توسعه علوم پرستاری و مامایی، واحد نجف آباد، دانشگاه آزاد اسلامی، نجف آباد، ایران</a:t>
            </a: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دانشیار، گروه پرستاری، مرکز تحقیقات توسعه علوم پرستاری و مامایی، واحد نجف آباد، دانشگاه آزاد اسلامی، نجف آباد، ایران (نویسنده مسئول) پست الکترونیک: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Maryam.moghimian@iau.ac.ir </a:t>
            </a:r>
            <a:endParaRPr kumimoji="0" lang="fa-IR" sz="32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استادیار، گروه پرستاری، مرکز تحقیقات توسعه علوم پرستاری و مامایی، واحد نجف آباد، دانشگاه آزاد اسلامی، نجف آباد، ایران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هدف از انجام مطالعه حاضر تعیین تاثیر توسعه مهارت های معنوی بر خودکارآمدی عملکرد بالینی دانشجویان پرستاری بود. میانگین سن، جنس، تاهل و معدل بین دو گروه اختلاف معنادار نداشت و توزیع مشارکت کنندگان در دو گروه همگن بودند. نتایج نشان داد که میانگین نمره کل خودکارآمدی عملکرد بالینی و همه حیطه های آن در گروه مداخله بعد از دریافت آموزش‏های مهارت های معنوی به طور معناداری بیشتر از قبل شد اما در گروه کنترل اختلاف معنادار مشاهده نشد. خودکارامدی عملکرد بالینی دانشجویان پرستاری در حیطه‏های آن که همانا حیطه‏ها و گام های فرایند پرستاری است، تحت تاثیر مهارت‏های معنوی ازجمله خوداگاهی، حل‏مساله، مذهب، ارتباط و هویت‏بخشی توسعه می‏یابد. این یافته برای مربیان در تربیت نیروی انسانی کارامد موثر است. 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2892889" y="10956203"/>
            <a:ext cx="98570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آموزش پرستاری زیر بنای تامین نیروی انسانی کارآمد در حرفه پرستاری است و وظیفه اصلی آن ایجاد سطح مناسبی از دانش، نگرش و مهارت در پرستاران آینده است. به عبارتی هدف غایی برنامه درسی پرستاری چیزی جز ایجاد توانایی ارائه مراقبت اصولی نیست و مهم‏ترین عامل در رسیدن به این هدف، طراحی آموزش بالینی  پرمحتوا و قوی برای دانشجویان پرستاری است. توانمندی دانشجویان پرستاری مستلزم رشد فردی در همه ابعاد به‏خصوص روانشناختی و معنوی است تا بتوانند با درک موقعیت پرستاری، عملکرد مستقل و مناسب داشته باشند. اما در برنامه درسی پرستاری تقویت بعد معنوی کمتر مدنظر است. مطالعه حاضر با هدف تعیین تاثیر توسعه مهارت‏های معنوی بر خودکارآمدی عملکرد بالینی دانشجویان پرستاری انجام شد.</a:t>
            </a:r>
          </a:p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کلمات کلیدی: مهارت معنوی، خودکارآمدی عملکرد بالینی ، دانشجوی پرستاری.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68517" y="18177286"/>
            <a:ext cx="9712415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یک مطالعه نیمه‌تجربی، 70 دانشجوی پرستاری براساس معیارهای ورود به مطالعه به‏صورت دردسترس انتخاب و با قرعه‌کشی در دو گروه مداخله و کنترل تخصیص یافتند. در گروه مداخله مهارت‏های معنوی در 8 جلسه یکساعته ارائه شد. گروه کنترل آموزشی دریافت نکرد. ابزارگرداوری داده‏ها فرم مشخصات جمعیت‌شناختی و پرسشنامه خودکارآمدي عملکرد بالینی دانشجویان پرستاری بود که قبل و بعد از مطالعه تکمیل شد. داده‌ها با آزمون‌های توصیفی و استنباطی در نرم‌افزار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SPSS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نسخه 21 تحلیل شدند.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22078536" y="11213533"/>
            <a:ext cx="9857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lvl="0" algn="just" rtl="1"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مشخصات جمعیت شناختی دو گروه اختلاف معنادار نداشت (05/0&lt;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 ).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میانگین نمره خودکارامدی حرفه‏ای و حیطه‏های آن قبل از مطالعه در گروه مداخله و کنترل به ترتیب 14/69 ± 31/53 و 14/96 ± 129/44 بود که تفاوت معنادار نداشت (57/0=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p).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بعد از مطالعه در گروه مداخله به 17/87 ± 146/61 رسید که با قبل و  با گروه کنترل اختلاف معنادار داشت ( 001/0 &gt;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p)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و در گروه کنترل میانگین 23/66 ± 125/96 بود که با قبل و  با گروه مداخله اختلاف معنادار نداشت (45/0=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p).</a:t>
            </a:r>
          </a:p>
        </p:txBody>
      </p:sp>
      <p:sp>
        <p:nvSpPr>
          <p:cNvPr id="2" name="Rectangle 1"/>
          <p:cNvSpPr/>
          <p:nvPr/>
        </p:nvSpPr>
        <p:spPr>
          <a:xfrm>
            <a:off x="402867" y="18062381"/>
            <a:ext cx="976407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Ghafari S, Atashi V,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Taleghan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Sabohi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Irajpour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AR,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Yazdannik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AR,Comparison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the Effect of two Methods of Internship and Apprenticeship in the Field on Clinical Competence of Nursing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Students.Research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in Medical Education. 2022:14 (1); 64-72.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Jimenez FA. Healthcare Simulation Standards of Best Practice TM evaluation of learning and performance. Clinical Simulation in Nursing. 2021;58:54-6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Jafari M,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Fanoodi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N,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Tanhaye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Reshvanloo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F. The Mediating Role of Knowledge and Attitude in the Relationship Between Self-efficacy and Evidence-based Nursing Practice.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JMIS 2024; 10 (2) :152-163.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60D18-DD0F-176F-BE96-63B120E81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3" b="13970"/>
          <a:stretch>
            <a:fillRect/>
          </a:stretch>
        </p:blipFill>
        <p:spPr>
          <a:xfrm>
            <a:off x="771163" y="4697696"/>
            <a:ext cx="3514570" cy="43107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F7DEF9-B259-C9DB-F5E0-EED48169E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7171" y="21294412"/>
            <a:ext cx="3887553" cy="29848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38BF1E-91E1-E381-1A16-1D730C0B1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8536" y="20202595"/>
            <a:ext cx="9879938" cy="40192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C1B296-53A1-1E0A-5578-288B3080A3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8536" y="14806636"/>
            <a:ext cx="9879938" cy="52522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DCF5A6-2ADA-E94D-1CA3-3A47A4378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1983" y="11245385"/>
            <a:ext cx="10389345" cy="41424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203E4E-BF29-BEBD-4625-801835D91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1984" y="15442640"/>
            <a:ext cx="10225556" cy="44353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B861B39-177D-52F7-49AB-1D40C3DD0E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1983" y="19932790"/>
            <a:ext cx="10225556" cy="405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</TotalTime>
  <Words>718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Dr. Rostami</cp:lastModifiedBy>
  <cp:revision>42</cp:revision>
  <dcterms:created xsi:type="dcterms:W3CDTF">2026-09-07T19:22:54Z</dcterms:created>
  <dcterms:modified xsi:type="dcterms:W3CDTF">2026-10-17T11:53:47Z</dcterms:modified>
</cp:coreProperties>
</file>