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1.xml" ContentType="application/vnd.openxmlformats-officedocument.theme+xml"/>
  <Override PartName="/ppt/notesMasters/notesMaster1.xml" ContentType="application/vnd.openxmlformats-officedocument.presentationml.notesMaster+xml"/>
  <Override PartName="/ppt/theme/theme2.xml" ContentType="application/vnd.openxmlformats-officedocument.theme+xml"/>
  <Override PartName="/ppt/slides/slide1.xml" ContentType="application/vnd.openxmlformats-officedocument.presentationml.slide+xml"/>
  <Override PartName="/ppt/notesSlides/notesSlide1.xml" ContentType="application/vnd.openxmlformats-officedocument.presentationml.notesSlid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saveSubsetFonts="1">
  <p:sldMasterIdLst>
    <p:sldMasterId id="2147483648" r:id="rId1"/>
  </p:sldMasterIdLst>
  <p:notesMasterIdLst>
    <p:notesMasterId r:id="rId2"/>
  </p:notesMasterIdLst>
  <p:sldIdLst>
    <p:sldId id="257" r:id="rId3"/>
  </p:sldIdLst>
  <p:sldSz cy="24414163" cx="43526075"/>
  <p:notesSz cx="9144000" cy="6858000"/>
  <p:defaultTextStyle>
    <a:defPPr>
      <a:defRPr lang="en-US"/>
    </a:defPPr>
    <a:lvl1pPr algn="l" defTabSz="457200" eaLnBrk="1" hangingPunct="1" latinLnBrk="0" marL="0" rtl="0">
      <a:defRPr sz="1800" kern="1200">
        <a:solidFill>
          <a:schemeClr val="tx1"/>
        </a:solidFill>
        <a:latin typeface="+mn-lt"/>
        <a:ea typeface="+mn-ea"/>
        <a:cs typeface="+mn-cs"/>
      </a:defRPr>
    </a:lvl1pPr>
    <a:lvl2pPr algn="l" defTabSz="457200" eaLnBrk="1" hangingPunct="1" latinLnBrk="0" marL="457200" rtl="0">
      <a:defRPr sz="1800" kern="1200">
        <a:solidFill>
          <a:schemeClr val="tx1"/>
        </a:solidFill>
        <a:latin typeface="+mn-lt"/>
        <a:ea typeface="+mn-ea"/>
        <a:cs typeface="+mn-cs"/>
      </a:defRPr>
    </a:lvl2pPr>
    <a:lvl3pPr algn="l" defTabSz="457200" eaLnBrk="1" hangingPunct="1" latinLnBrk="0" marL="914400" rtl="0">
      <a:defRPr sz="1800" kern="1200">
        <a:solidFill>
          <a:schemeClr val="tx1"/>
        </a:solidFill>
        <a:latin typeface="+mn-lt"/>
        <a:ea typeface="+mn-ea"/>
        <a:cs typeface="+mn-cs"/>
      </a:defRPr>
    </a:lvl3pPr>
    <a:lvl4pPr algn="l" defTabSz="457200" eaLnBrk="1" hangingPunct="1" latinLnBrk="0" marL="1371600" rtl="0">
      <a:defRPr sz="1800" kern="1200">
        <a:solidFill>
          <a:schemeClr val="tx1"/>
        </a:solidFill>
        <a:latin typeface="+mn-lt"/>
        <a:ea typeface="+mn-ea"/>
        <a:cs typeface="+mn-cs"/>
      </a:defRPr>
    </a:lvl4pPr>
    <a:lvl5pPr algn="l" defTabSz="457200" eaLnBrk="1" hangingPunct="1" latinLnBrk="0" marL="1828800" rtl="0">
      <a:defRPr sz="1800" kern="1200">
        <a:solidFill>
          <a:schemeClr val="tx1"/>
        </a:solidFill>
        <a:latin typeface="+mn-lt"/>
        <a:ea typeface="+mn-ea"/>
        <a:cs typeface="+mn-cs"/>
      </a:defRPr>
    </a:lvl5pPr>
    <a:lvl6pPr algn="l" defTabSz="457200" eaLnBrk="1" hangingPunct="1" latinLnBrk="0" marL="2286000" rtl="0">
      <a:defRPr sz="1800" kern="1200">
        <a:solidFill>
          <a:schemeClr val="tx1"/>
        </a:solidFill>
        <a:latin typeface="+mn-lt"/>
        <a:ea typeface="+mn-ea"/>
        <a:cs typeface="+mn-cs"/>
      </a:defRPr>
    </a:lvl6pPr>
    <a:lvl7pPr algn="l" defTabSz="457200" eaLnBrk="1" hangingPunct="1" latinLnBrk="0" marL="2743200" rtl="0">
      <a:defRPr sz="1800" kern="1200">
        <a:solidFill>
          <a:schemeClr val="tx1"/>
        </a:solidFill>
        <a:latin typeface="+mn-lt"/>
        <a:ea typeface="+mn-ea"/>
        <a:cs typeface="+mn-cs"/>
      </a:defRPr>
    </a:lvl7pPr>
    <a:lvl8pPr algn="l" defTabSz="457200" eaLnBrk="1" hangingPunct="1" latinLnBrk="0" marL="3200400" rtl="0">
      <a:defRPr sz="1800" kern="1200">
        <a:solidFill>
          <a:schemeClr val="tx1"/>
        </a:solidFill>
        <a:latin typeface="+mn-lt"/>
        <a:ea typeface="+mn-ea"/>
        <a:cs typeface="+mn-cs"/>
      </a:defRPr>
    </a:lvl8pPr>
    <a:lvl9pPr algn="l" defTabSz="4572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p:showPr>
    <p:present/>
    <p:sldAll/>
    <p:penClr>
      <a:prstClr val="red"/>
    </p:penClr>
  </p:showPr>
</p:presentationPr>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p:normalViewPr>
    <p:restoredLeft sz="14995" autoAdjust="0"/>
    <p:restoredTop sz="94660"/>
  </p:normalViewPr>
  <p:slideViewPr>
    <p:cSldViewPr snapToGrid="0">
      <p:cViewPr varScale="1">
        <p:scale>
          <a:sx n="22" d="100"/>
          <a:sy n="22" d="100"/>
        </p:scale>
        <p:origin x="67" y="72"/>
      </p:cViewPr>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notesMaster" Target="notesMasters/notesMaster1.xml"/><Relationship Id="rId3" Type="http://schemas.openxmlformats.org/officeDocument/2006/relationships/slide" Target="slides/slide1.xml"/><Relationship Id="rId4" Type="http://schemas.openxmlformats.org/officeDocument/2006/relationships/tableStyles" Target="tableStyles.xml"/><Relationship Id="rId5" Type="http://schemas.openxmlformats.org/officeDocument/2006/relationships/presProps" Target="presProps.xml"/><Relationship Id="rId6" Type="http://schemas.openxmlformats.org/officeDocument/2006/relationships/viewProps" Target="viewProps.xml"/><Relationship Id="rId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29" name=""/>
        <p:cNvGrpSpPr/>
        <p:nvPr/>
      </p:nvGrpSpPr>
      <p:grpSpPr>
        <a:xfrm>
          <a:off x="0" y="0"/>
          <a:ext cx="0" cy="0"/>
          <a:chOff x="0" y="0"/>
          <a:chExt cx="0" cy="0"/>
        </a:xfrm>
      </p:grpSpPr>
      <p:sp>
        <p:nvSpPr>
          <p:cNvPr id="1048656" name="Header Placeholder 1"/>
          <p:cNvSpPr>
            <a:spLocks noGrp="1"/>
          </p:cNvSpPr>
          <p:nvPr>
            <p:ph type="hdr" sz="quarter"/>
          </p:nvPr>
        </p:nvSpPr>
        <p:spPr>
          <a:xfrm>
            <a:off x="0" y="0"/>
            <a:ext cx="3962400" cy="344488"/>
          </a:xfrm>
          <a:prstGeom prst="rect"/>
        </p:spPr>
        <p:txBody>
          <a:bodyPr bIns="45720" lIns="91440" rIns="91440" rtlCol="0" tIns="45720" vert="horz"/>
          <a:lstStyle>
            <a:lvl1pPr algn="r">
              <a:defRPr sz="1200"/>
            </a:lvl1pPr>
          </a:lstStyle>
          <a:p>
            <a:endParaRPr lang="fa-IR"/>
          </a:p>
        </p:txBody>
      </p:sp>
      <p:sp>
        <p:nvSpPr>
          <p:cNvPr id="1048657" name="Date Placeholder 2"/>
          <p:cNvSpPr>
            <a:spLocks noGrp="1"/>
          </p:cNvSpPr>
          <p:nvPr>
            <p:ph type="dt" idx="1"/>
          </p:nvPr>
        </p:nvSpPr>
        <p:spPr>
          <a:xfrm>
            <a:off x="5180013" y="0"/>
            <a:ext cx="3962400" cy="344488"/>
          </a:xfrm>
          <a:prstGeom prst="rect"/>
        </p:spPr>
        <p:txBody>
          <a:bodyPr bIns="45720" lIns="91440" rIns="91440" rtlCol="0" tIns="45720" vert="horz"/>
          <a:lstStyle>
            <a:lvl1pPr algn="l">
              <a:defRPr sz="1200"/>
            </a:lvl1pPr>
          </a:lstStyle>
          <a:p>
            <a:fld id="{7C278E2D-55DD-48B7-BB70-9A3614DFC686}" type="datetimeFigureOut">
              <a:rPr lang="fa-IR" smtClean="0"/>
              <a:t>29/04/1448</a:t>
            </a:fld>
            <a:endParaRPr lang="fa-IR"/>
          </a:p>
        </p:txBody>
      </p:sp>
      <p:sp>
        <p:nvSpPr>
          <p:cNvPr id="1048658" name="Slide Image Placeholder 3"/>
          <p:cNvSpPr>
            <a:spLocks noChangeAspect="1" noRot="1" noGrp="1"/>
          </p:cNvSpPr>
          <p:nvPr>
            <p:ph type="sldImg" idx="2"/>
          </p:nvPr>
        </p:nvSpPr>
        <p:spPr>
          <a:xfrm>
            <a:off x="2508250" y="857250"/>
            <a:ext cx="4127500" cy="2314575"/>
          </a:xfrm>
          <a:prstGeom prst="rect"/>
          <a:noFill/>
          <a:ln w="12700">
            <a:solidFill>
              <a:prstClr val="black"/>
            </a:solidFill>
          </a:ln>
        </p:spPr>
        <p:txBody>
          <a:bodyPr anchor="ctr" bIns="45720" lIns="91440" rIns="91440" rtlCol="0" tIns="45720" vert="horz"/>
          <a:p>
            <a:endParaRPr lang="fa-IR"/>
          </a:p>
        </p:txBody>
      </p:sp>
      <p:sp>
        <p:nvSpPr>
          <p:cNvPr id="1048659" name="Notes Placeholder 4"/>
          <p:cNvSpPr>
            <a:spLocks noGrp="1"/>
          </p:cNvSpPr>
          <p:nvPr>
            <p:ph type="body" sz="quarter" idx="3"/>
          </p:nvPr>
        </p:nvSpPr>
        <p:spPr>
          <a:xfrm>
            <a:off x="914400" y="3300413"/>
            <a:ext cx="7315200" cy="2700337"/>
          </a:xfrm>
          <a:prstGeom prst="rect"/>
        </p:spPr>
        <p:txBody>
          <a:bodyPr bIns="45720" lIns="91440" rIns="91440" rtlCol="0" tIns="45720" vert="horz"/>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a-IR"/>
          </a:p>
        </p:txBody>
      </p:sp>
      <p:sp>
        <p:nvSpPr>
          <p:cNvPr id="1048660" name="Footer Placeholder 5"/>
          <p:cNvSpPr>
            <a:spLocks noGrp="1"/>
          </p:cNvSpPr>
          <p:nvPr>
            <p:ph type="ftr" sz="quarter" idx="4"/>
          </p:nvPr>
        </p:nvSpPr>
        <p:spPr>
          <a:xfrm>
            <a:off x="0" y="6513513"/>
            <a:ext cx="3962400" cy="344487"/>
          </a:xfrm>
          <a:prstGeom prst="rect"/>
        </p:spPr>
        <p:txBody>
          <a:bodyPr anchor="b" bIns="45720" lIns="91440" rIns="91440" rtlCol="0" tIns="45720" vert="horz"/>
          <a:lstStyle>
            <a:lvl1pPr algn="r">
              <a:defRPr sz="1200"/>
            </a:lvl1pPr>
          </a:lstStyle>
          <a:p>
            <a:endParaRPr lang="fa-IR"/>
          </a:p>
        </p:txBody>
      </p:sp>
      <p:sp>
        <p:nvSpPr>
          <p:cNvPr id="1048661" name="Slide Number Placeholder 6"/>
          <p:cNvSpPr>
            <a:spLocks noGrp="1"/>
          </p:cNvSpPr>
          <p:nvPr>
            <p:ph type="sldNum" sz="quarter" idx="5"/>
          </p:nvPr>
        </p:nvSpPr>
        <p:spPr>
          <a:xfrm>
            <a:off x="5180013" y="6513513"/>
            <a:ext cx="3962400" cy="344487"/>
          </a:xfrm>
          <a:prstGeom prst="rect"/>
        </p:spPr>
        <p:txBody>
          <a:bodyPr anchor="b" bIns="45720" lIns="91440" rIns="91440" rtlCol="0" tIns="45720" vert="horz"/>
          <a:lstStyle>
            <a:lvl1pPr algn="l">
              <a:defRPr sz="1200"/>
            </a:lvl1pPr>
          </a:lstStyle>
          <a:p>
            <a:fld id="{4C52ECD8-C7ED-445A-A8A7-B01E1A70306A}" type="slidenum">
              <a:rPr lang="fa-IR" smtClean="0"/>
              <a:t>‹#›</a:t>
            </a:fld>
            <a:endParaRPr lang="fa-IR"/>
          </a:p>
        </p:txBody>
      </p:sp>
    </p:spTree>
  </p:cSld>
  <p:clrMap accent1="accent1" accent2="accent2" accent3="accent3" accent4="accent4" accent5="accent5" accent6="accent6" bg1="lt1" bg2="lt2" tx1="dk1" tx2="dk2" hlink="hlink" folHlink="folHlink"/>
  <p:notesStyle>
    <a:lvl1pPr algn="l" defTabSz="914400" eaLnBrk="1" hangingPunct="1" latinLnBrk="0" marL="0" rtl="0">
      <a:defRPr sz="1200" kern="1200">
        <a:solidFill>
          <a:schemeClr val="tx1"/>
        </a:solidFill>
        <a:latin typeface="+mn-lt"/>
        <a:ea typeface="+mn-ea"/>
        <a:cs typeface="+mn-cs"/>
      </a:defRPr>
    </a:lvl1pPr>
    <a:lvl2pPr algn="l" defTabSz="914400" eaLnBrk="1" hangingPunct="1" latinLnBrk="0" marL="457200" rtl="0">
      <a:defRPr sz="1200" kern="1200">
        <a:solidFill>
          <a:schemeClr val="tx1"/>
        </a:solidFill>
        <a:latin typeface="+mn-lt"/>
        <a:ea typeface="+mn-ea"/>
        <a:cs typeface="+mn-cs"/>
      </a:defRPr>
    </a:lvl2pPr>
    <a:lvl3pPr algn="l" defTabSz="914400" eaLnBrk="1" hangingPunct="1" latinLnBrk="0" marL="914400" rtl="0">
      <a:defRPr sz="1200" kern="1200">
        <a:solidFill>
          <a:schemeClr val="tx1"/>
        </a:solidFill>
        <a:latin typeface="+mn-lt"/>
        <a:ea typeface="+mn-ea"/>
        <a:cs typeface="+mn-cs"/>
      </a:defRPr>
    </a:lvl3pPr>
    <a:lvl4pPr algn="l" defTabSz="914400" eaLnBrk="1" hangingPunct="1" latinLnBrk="0" marL="1371600" rtl="0">
      <a:defRPr sz="1200" kern="1200">
        <a:solidFill>
          <a:schemeClr val="tx1"/>
        </a:solidFill>
        <a:latin typeface="+mn-lt"/>
        <a:ea typeface="+mn-ea"/>
        <a:cs typeface="+mn-cs"/>
      </a:defRPr>
    </a:lvl4pPr>
    <a:lvl5pPr algn="l" defTabSz="914400" eaLnBrk="1" hangingPunct="1" latinLnBrk="0" marL="1828800" rtl="0">
      <a:defRPr sz="1200" kern="1200">
        <a:solidFill>
          <a:schemeClr val="tx1"/>
        </a:solidFill>
        <a:latin typeface="+mn-lt"/>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8" name=""/>
        <p:cNvGrpSpPr/>
        <p:nvPr/>
      </p:nvGrpSpPr>
      <p:grpSpPr>
        <a:xfrm>
          <a:off x="0" y="0"/>
          <a:ext cx="0" cy="0"/>
          <a:chOff x="0" y="0"/>
          <a:chExt cx="0" cy="0"/>
        </a:xfrm>
      </p:grpSpPr>
      <p:sp>
        <p:nvSpPr>
          <p:cNvPr id="1048600" name="Slide Image Placeholder 1"/>
          <p:cNvSpPr>
            <a:spLocks noChangeAspect="1" noRot="1" noGrp="1"/>
          </p:cNvSpPr>
          <p:nvPr>
            <p:ph type="sldImg"/>
          </p:nvPr>
        </p:nvSpPr>
        <p:spPr/>
      </p:sp>
      <p:sp>
        <p:nvSpPr>
          <p:cNvPr id="1048601" name="Notes Placeholder 2"/>
          <p:cNvSpPr>
            <a:spLocks noGrp="1"/>
          </p:cNvSpPr>
          <p:nvPr>
            <p:ph type="body" idx="1"/>
          </p:nvPr>
        </p:nvSpPr>
        <p:spPr/>
        <p:txBody>
          <a:bodyPr/>
          <a:p>
            <a:endParaRPr dirty="0" lang="fa-IR"/>
          </a:p>
        </p:txBody>
      </p:sp>
      <p:sp>
        <p:nvSpPr>
          <p:cNvPr id="1048602" name="Slide Number Placeholder 3"/>
          <p:cNvSpPr>
            <a:spLocks noGrp="1"/>
          </p:cNvSpPr>
          <p:nvPr>
            <p:ph type="sldNum" sz="quarter" idx="5"/>
          </p:nvPr>
        </p:nvSpPr>
        <p:spPr/>
        <p:txBody>
          <a:bodyPr/>
          <a:p>
            <a:fld id="{4C52ECD8-C7ED-445A-A8A7-B01E1A70306A}" type="slidenum">
              <a:rPr lang="fa-IR" smtClean="0"/>
              <a:t>1</a:t>
            </a:fld>
            <a:endParaRPr lang="fa-I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Title Slide">
    <p:spTree>
      <p:nvGrpSpPr>
        <p:cNvPr id="15" name=""/>
        <p:cNvGrpSpPr/>
        <p:nvPr/>
      </p:nvGrpSpPr>
      <p:grpSpPr>
        <a:xfrm>
          <a:off x="0" y="0"/>
          <a:ext cx="0" cy="0"/>
          <a:chOff x="0" y="0"/>
          <a:chExt cx="0" cy="0"/>
        </a:xfrm>
      </p:grpSpPr>
      <p:sp>
        <p:nvSpPr>
          <p:cNvPr id="1048581" name="Title 1"/>
          <p:cNvSpPr>
            <a:spLocks noGrp="1"/>
          </p:cNvSpPr>
          <p:nvPr>
            <p:ph type="ctrTitle"/>
          </p:nvPr>
        </p:nvSpPr>
        <p:spPr>
          <a:xfrm>
            <a:off x="5440760" y="3995560"/>
            <a:ext cx="32644556" cy="8499746"/>
          </a:xfrm>
        </p:spPr>
        <p:txBody>
          <a:bodyPr anchor="b"/>
          <a:lstStyle>
            <a:lvl1pPr algn="ctr">
              <a:defRPr sz="21360"/>
            </a:lvl1pPr>
          </a:lstStyle>
          <a:p>
            <a:r>
              <a:rPr lang="en-US"/>
              <a:t>Click to edit Master title style</a:t>
            </a:r>
            <a:endParaRPr dirty="0" lang="en-US"/>
          </a:p>
        </p:txBody>
      </p:sp>
      <p:sp>
        <p:nvSpPr>
          <p:cNvPr id="1048582" name="Subtitle 2"/>
          <p:cNvSpPr>
            <a:spLocks noGrp="1"/>
          </p:cNvSpPr>
          <p:nvPr>
            <p:ph type="subTitle" idx="1"/>
          </p:nvPr>
        </p:nvSpPr>
        <p:spPr>
          <a:xfrm>
            <a:off x="5440760" y="12823089"/>
            <a:ext cx="32644556" cy="5894436"/>
          </a:xfrm>
        </p:spPr>
        <p:txBody>
          <a:bodyPr/>
          <a:lstStyle>
            <a:lvl1pPr algn="ctr" indent="0" marL="0">
              <a:buNone/>
              <a:defRPr sz="8544"/>
            </a:lvl1pPr>
            <a:lvl2pPr algn="ctr" indent="0" marL="1627632">
              <a:buNone/>
              <a:defRPr sz="7120"/>
            </a:lvl2pPr>
            <a:lvl3pPr algn="ctr" indent="0" marL="3255264">
              <a:buNone/>
              <a:defRPr sz="6408"/>
            </a:lvl3pPr>
            <a:lvl4pPr algn="ctr" indent="0" marL="4882896">
              <a:buNone/>
              <a:defRPr sz="5696"/>
            </a:lvl4pPr>
            <a:lvl5pPr algn="ctr" indent="0" marL="6510528">
              <a:buNone/>
              <a:defRPr sz="5696"/>
            </a:lvl5pPr>
            <a:lvl6pPr algn="ctr" indent="0" marL="8138160">
              <a:buNone/>
              <a:defRPr sz="5696"/>
            </a:lvl6pPr>
            <a:lvl7pPr algn="ctr" indent="0" marL="9765792">
              <a:buNone/>
              <a:defRPr sz="5696"/>
            </a:lvl7pPr>
            <a:lvl8pPr algn="ctr" indent="0" marL="11393424">
              <a:buNone/>
              <a:defRPr sz="5696"/>
            </a:lvl8pPr>
            <a:lvl9pPr algn="ctr" indent="0" marL="13021056">
              <a:buNone/>
              <a:defRPr sz="5696"/>
            </a:lvl9pPr>
          </a:lstStyle>
          <a:p>
            <a:r>
              <a:rPr lang="en-US"/>
              <a:t>Click to edit Master subtitle style</a:t>
            </a:r>
            <a:endParaRPr dirty="0" lang="en-US"/>
          </a:p>
        </p:txBody>
      </p:sp>
      <p:sp>
        <p:nvSpPr>
          <p:cNvPr id="1048583" name="Date Placeholder 3"/>
          <p:cNvSpPr>
            <a:spLocks noGrp="1"/>
          </p:cNvSpPr>
          <p:nvPr>
            <p:ph type="dt" sz="half" idx="10"/>
          </p:nvPr>
        </p:nvSpPr>
        <p:spPr/>
        <p:txBody>
          <a:bodyPr/>
          <a:p>
            <a:fld id="{64A1EDF1-D5E0-41F8-B8A2-9EB19AE0DE91}" type="datetimeFigureOut">
              <a:rPr lang="en-US" smtClean="0"/>
              <a:t>10/11/2026</a:t>
            </a:fld>
            <a:endParaRPr lang="en-US"/>
          </a:p>
        </p:txBody>
      </p:sp>
      <p:sp>
        <p:nvSpPr>
          <p:cNvPr id="1048584" name="Footer Placeholder 4"/>
          <p:cNvSpPr>
            <a:spLocks noGrp="1"/>
          </p:cNvSpPr>
          <p:nvPr>
            <p:ph type="ftr" sz="quarter" idx="11"/>
          </p:nvPr>
        </p:nvSpPr>
        <p:spPr/>
        <p:txBody>
          <a:bodyPr/>
          <a:p>
            <a:endParaRPr lang="en-US"/>
          </a:p>
        </p:txBody>
      </p:sp>
      <p:sp>
        <p:nvSpPr>
          <p:cNvPr id="1048585" name="Slide Number Placeholder 5"/>
          <p:cNvSpPr>
            <a:spLocks noGrp="1"/>
          </p:cNvSpPr>
          <p:nvPr>
            <p:ph type="sldNum" sz="quarter" idx="12"/>
          </p:nvPr>
        </p:nvSpPr>
        <p:spPr/>
        <p:txBody>
          <a:bodyPr/>
          <a:p>
            <a:fld id="{4EA12D7B-8FA4-4F4F-A396-2BCF30439BCF}"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Title and Content">
    <p:spTree>
      <p:nvGrpSpPr>
        <p:cNvPr id="21" name=""/>
        <p:cNvGrpSpPr/>
        <p:nvPr/>
      </p:nvGrpSpPr>
      <p:grpSpPr>
        <a:xfrm>
          <a:off x="0" y="0"/>
          <a:ext cx="0" cy="0"/>
          <a:chOff x="0" y="0"/>
          <a:chExt cx="0" cy="0"/>
        </a:xfrm>
      </p:grpSpPr>
      <p:sp>
        <p:nvSpPr>
          <p:cNvPr id="1048612" name="Title 1"/>
          <p:cNvSpPr>
            <a:spLocks noGrp="1"/>
          </p:cNvSpPr>
          <p:nvPr>
            <p:ph type="title"/>
          </p:nvPr>
        </p:nvSpPr>
        <p:spPr/>
        <p:txBody>
          <a:bodyPr/>
          <a:p>
            <a:r>
              <a:rPr lang="en-US"/>
              <a:t>Click to edit Master title style</a:t>
            </a:r>
            <a:endParaRPr dirty="0" lang="en-US"/>
          </a:p>
        </p:txBody>
      </p:sp>
      <p:sp>
        <p:nvSpPr>
          <p:cNvPr id="1048613" name="Content Placeholder 2"/>
          <p:cNvSpPr>
            <a:spLocks noGrp="1"/>
          </p:cNvSpPr>
          <p:nvPr>
            <p:ph idx="1"/>
          </p:nvPr>
        </p:nvSpPr>
        <p:spPr/>
        <p:txBody>
          <a:bodyPr/>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lang="en-US"/>
          </a:p>
        </p:txBody>
      </p:sp>
      <p:sp>
        <p:nvSpPr>
          <p:cNvPr id="1048614" name="Date Placeholder 3"/>
          <p:cNvSpPr>
            <a:spLocks noGrp="1"/>
          </p:cNvSpPr>
          <p:nvPr>
            <p:ph type="dt" sz="half" idx="10"/>
          </p:nvPr>
        </p:nvSpPr>
        <p:spPr/>
        <p:txBody>
          <a:bodyPr/>
          <a:p>
            <a:fld id="{64A1EDF1-D5E0-41F8-B8A2-9EB19AE0DE91}" type="datetimeFigureOut">
              <a:rPr lang="en-US" smtClean="0"/>
              <a:t>10/11/2026</a:t>
            </a:fld>
            <a:endParaRPr lang="en-US"/>
          </a:p>
        </p:txBody>
      </p:sp>
      <p:sp>
        <p:nvSpPr>
          <p:cNvPr id="1048615" name="Footer Placeholder 4"/>
          <p:cNvSpPr>
            <a:spLocks noGrp="1"/>
          </p:cNvSpPr>
          <p:nvPr>
            <p:ph type="ftr" sz="quarter" idx="11"/>
          </p:nvPr>
        </p:nvSpPr>
        <p:spPr/>
        <p:txBody>
          <a:bodyPr/>
          <a:p>
            <a:endParaRPr lang="en-US"/>
          </a:p>
        </p:txBody>
      </p:sp>
      <p:sp>
        <p:nvSpPr>
          <p:cNvPr id="1048616" name="Slide Number Placeholder 5"/>
          <p:cNvSpPr>
            <a:spLocks noGrp="1"/>
          </p:cNvSpPr>
          <p:nvPr>
            <p:ph type="sldNum" sz="quarter" idx="12"/>
          </p:nvPr>
        </p:nvSpPr>
        <p:spPr/>
        <p:txBody>
          <a:bodyPr/>
          <a:p>
            <a:fld id="{4EA12D7B-8FA4-4F4F-A396-2BCF30439BCF}"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Section Header">
    <p:spTree>
      <p:nvGrpSpPr>
        <p:cNvPr id="24" name=""/>
        <p:cNvGrpSpPr/>
        <p:nvPr/>
      </p:nvGrpSpPr>
      <p:grpSpPr>
        <a:xfrm>
          <a:off x="0" y="0"/>
          <a:ext cx="0" cy="0"/>
          <a:chOff x="0" y="0"/>
          <a:chExt cx="0" cy="0"/>
        </a:xfrm>
      </p:grpSpPr>
      <p:sp>
        <p:nvSpPr>
          <p:cNvPr id="1048628" name="Title 1"/>
          <p:cNvSpPr>
            <a:spLocks noGrp="1"/>
          </p:cNvSpPr>
          <p:nvPr>
            <p:ph type="title"/>
          </p:nvPr>
        </p:nvSpPr>
        <p:spPr>
          <a:xfrm>
            <a:off x="2969748" y="6086590"/>
            <a:ext cx="37541240" cy="10155612"/>
          </a:xfrm>
        </p:spPr>
        <p:txBody>
          <a:bodyPr anchor="b"/>
          <a:lstStyle>
            <a:lvl1pPr>
              <a:defRPr sz="21360"/>
            </a:lvl1pPr>
          </a:lstStyle>
          <a:p>
            <a:r>
              <a:rPr lang="en-US"/>
              <a:t>Click to edit Master title style</a:t>
            </a:r>
            <a:endParaRPr dirty="0" lang="en-US"/>
          </a:p>
        </p:txBody>
      </p:sp>
      <p:sp>
        <p:nvSpPr>
          <p:cNvPr id="1048629" name="Text Placeholder 2"/>
          <p:cNvSpPr>
            <a:spLocks noGrp="1"/>
          </p:cNvSpPr>
          <p:nvPr>
            <p:ph type="body" idx="1"/>
          </p:nvPr>
        </p:nvSpPr>
        <p:spPr>
          <a:xfrm>
            <a:off x="2969748" y="16338278"/>
            <a:ext cx="37541240" cy="5340596"/>
          </a:xfrm>
        </p:spPr>
        <p:txBody>
          <a:bodyPr/>
          <a:lstStyle>
            <a:lvl1pPr indent="0" marL="0">
              <a:buNone/>
              <a:defRPr sz="8544">
                <a:solidFill>
                  <a:schemeClr val="tx1">
                    <a:tint val="75000"/>
                  </a:schemeClr>
                </a:solidFill>
              </a:defRPr>
            </a:lvl1pPr>
            <a:lvl2pPr indent="0" marL="1627632">
              <a:buNone/>
              <a:defRPr sz="7120">
                <a:solidFill>
                  <a:schemeClr val="tx1">
                    <a:tint val="75000"/>
                  </a:schemeClr>
                </a:solidFill>
              </a:defRPr>
            </a:lvl2pPr>
            <a:lvl3pPr indent="0" marL="3255264">
              <a:buNone/>
              <a:defRPr sz="6408">
                <a:solidFill>
                  <a:schemeClr val="tx1">
                    <a:tint val="75000"/>
                  </a:schemeClr>
                </a:solidFill>
              </a:defRPr>
            </a:lvl3pPr>
            <a:lvl4pPr indent="0" marL="4882896">
              <a:buNone/>
              <a:defRPr sz="5696">
                <a:solidFill>
                  <a:schemeClr val="tx1">
                    <a:tint val="75000"/>
                  </a:schemeClr>
                </a:solidFill>
              </a:defRPr>
            </a:lvl4pPr>
            <a:lvl5pPr indent="0" marL="6510528">
              <a:buNone/>
              <a:defRPr sz="5696">
                <a:solidFill>
                  <a:schemeClr val="tx1">
                    <a:tint val="75000"/>
                  </a:schemeClr>
                </a:solidFill>
              </a:defRPr>
            </a:lvl5pPr>
            <a:lvl6pPr indent="0" marL="8138160">
              <a:buNone/>
              <a:defRPr sz="5696">
                <a:solidFill>
                  <a:schemeClr val="tx1">
                    <a:tint val="75000"/>
                  </a:schemeClr>
                </a:solidFill>
              </a:defRPr>
            </a:lvl6pPr>
            <a:lvl7pPr indent="0" marL="9765792">
              <a:buNone/>
              <a:defRPr sz="5696">
                <a:solidFill>
                  <a:schemeClr val="tx1">
                    <a:tint val="75000"/>
                  </a:schemeClr>
                </a:solidFill>
              </a:defRPr>
            </a:lvl7pPr>
            <a:lvl8pPr indent="0" marL="11393424">
              <a:buNone/>
              <a:defRPr sz="5696">
                <a:solidFill>
                  <a:schemeClr val="tx1">
                    <a:tint val="75000"/>
                  </a:schemeClr>
                </a:solidFill>
              </a:defRPr>
            </a:lvl8pPr>
            <a:lvl9pPr indent="0" marL="13021056">
              <a:buNone/>
              <a:defRPr sz="5696">
                <a:solidFill>
                  <a:schemeClr val="tx1">
                    <a:tint val="75000"/>
                  </a:schemeClr>
                </a:solidFill>
              </a:defRPr>
            </a:lvl9pPr>
          </a:lstStyle>
          <a:p>
            <a:pPr lvl="0"/>
            <a:r>
              <a:rPr lang="en-US"/>
              <a:t>Click to edit Master text styles</a:t>
            </a:r>
          </a:p>
        </p:txBody>
      </p:sp>
      <p:sp>
        <p:nvSpPr>
          <p:cNvPr id="1048630" name="Date Placeholder 3"/>
          <p:cNvSpPr>
            <a:spLocks noGrp="1"/>
          </p:cNvSpPr>
          <p:nvPr>
            <p:ph type="dt" sz="half" idx="10"/>
          </p:nvPr>
        </p:nvSpPr>
        <p:spPr/>
        <p:txBody>
          <a:bodyPr/>
          <a:p>
            <a:fld id="{64A1EDF1-D5E0-41F8-B8A2-9EB19AE0DE91}" type="datetimeFigureOut">
              <a:rPr lang="en-US" smtClean="0"/>
              <a:t>10/11/2026</a:t>
            </a:fld>
            <a:endParaRPr lang="en-US"/>
          </a:p>
        </p:txBody>
      </p:sp>
      <p:sp>
        <p:nvSpPr>
          <p:cNvPr id="1048631" name="Footer Placeholder 4"/>
          <p:cNvSpPr>
            <a:spLocks noGrp="1"/>
          </p:cNvSpPr>
          <p:nvPr>
            <p:ph type="ftr" sz="quarter" idx="11"/>
          </p:nvPr>
        </p:nvSpPr>
        <p:spPr/>
        <p:txBody>
          <a:bodyPr/>
          <a:p>
            <a:endParaRPr lang="en-US"/>
          </a:p>
        </p:txBody>
      </p:sp>
      <p:sp>
        <p:nvSpPr>
          <p:cNvPr id="1048632" name="Slide Number Placeholder 5"/>
          <p:cNvSpPr>
            <a:spLocks noGrp="1"/>
          </p:cNvSpPr>
          <p:nvPr>
            <p:ph type="sldNum" sz="quarter" idx="12"/>
          </p:nvPr>
        </p:nvSpPr>
        <p:spPr/>
        <p:txBody>
          <a:bodyPr/>
          <a:p>
            <a:fld id="{4EA12D7B-8FA4-4F4F-A396-2BCF30439BCF}"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Two Content">
    <p:spTree>
      <p:nvGrpSpPr>
        <p:cNvPr id="25" name=""/>
        <p:cNvGrpSpPr/>
        <p:nvPr/>
      </p:nvGrpSpPr>
      <p:grpSpPr>
        <a:xfrm>
          <a:off x="0" y="0"/>
          <a:ext cx="0" cy="0"/>
          <a:chOff x="0" y="0"/>
          <a:chExt cx="0" cy="0"/>
        </a:xfrm>
      </p:grpSpPr>
      <p:sp>
        <p:nvSpPr>
          <p:cNvPr id="1048633" name="Title 1"/>
          <p:cNvSpPr>
            <a:spLocks noGrp="1"/>
          </p:cNvSpPr>
          <p:nvPr>
            <p:ph type="title"/>
          </p:nvPr>
        </p:nvSpPr>
        <p:spPr/>
        <p:txBody>
          <a:bodyPr/>
          <a:p>
            <a:r>
              <a:rPr lang="en-US"/>
              <a:t>Click to edit Master title style</a:t>
            </a:r>
            <a:endParaRPr dirty="0" lang="en-US"/>
          </a:p>
        </p:txBody>
      </p:sp>
      <p:sp>
        <p:nvSpPr>
          <p:cNvPr id="1048634" name="Content Placeholder 2"/>
          <p:cNvSpPr>
            <a:spLocks noGrp="1"/>
          </p:cNvSpPr>
          <p:nvPr>
            <p:ph sz="half" idx="1"/>
          </p:nvPr>
        </p:nvSpPr>
        <p:spPr>
          <a:xfrm>
            <a:off x="2992418" y="6499141"/>
            <a:ext cx="18498582" cy="15490562"/>
          </a:xfrm>
        </p:spPr>
        <p:txBody>
          <a:bodyPr/>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lang="en-US"/>
          </a:p>
        </p:txBody>
      </p:sp>
      <p:sp>
        <p:nvSpPr>
          <p:cNvPr id="1048635" name="Content Placeholder 3"/>
          <p:cNvSpPr>
            <a:spLocks noGrp="1"/>
          </p:cNvSpPr>
          <p:nvPr>
            <p:ph sz="half" idx="2"/>
          </p:nvPr>
        </p:nvSpPr>
        <p:spPr>
          <a:xfrm>
            <a:off x="22035075" y="6499141"/>
            <a:ext cx="18498582" cy="15490562"/>
          </a:xfrm>
        </p:spPr>
        <p:txBody>
          <a:bodyPr/>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lang="en-US"/>
          </a:p>
        </p:txBody>
      </p:sp>
      <p:sp>
        <p:nvSpPr>
          <p:cNvPr id="1048636" name="Date Placeholder 4"/>
          <p:cNvSpPr>
            <a:spLocks noGrp="1"/>
          </p:cNvSpPr>
          <p:nvPr>
            <p:ph type="dt" sz="half" idx="10"/>
          </p:nvPr>
        </p:nvSpPr>
        <p:spPr/>
        <p:txBody>
          <a:bodyPr/>
          <a:p>
            <a:fld id="{64A1EDF1-D5E0-41F8-B8A2-9EB19AE0DE91}" type="datetimeFigureOut">
              <a:rPr lang="en-US" smtClean="0"/>
              <a:t>10/11/2026</a:t>
            </a:fld>
            <a:endParaRPr lang="en-US"/>
          </a:p>
        </p:txBody>
      </p:sp>
      <p:sp>
        <p:nvSpPr>
          <p:cNvPr id="1048637" name="Footer Placeholder 5"/>
          <p:cNvSpPr>
            <a:spLocks noGrp="1"/>
          </p:cNvSpPr>
          <p:nvPr>
            <p:ph type="ftr" sz="quarter" idx="11"/>
          </p:nvPr>
        </p:nvSpPr>
        <p:spPr/>
        <p:txBody>
          <a:bodyPr/>
          <a:p>
            <a:endParaRPr lang="en-US"/>
          </a:p>
        </p:txBody>
      </p:sp>
      <p:sp>
        <p:nvSpPr>
          <p:cNvPr id="1048638" name="Slide Number Placeholder 6"/>
          <p:cNvSpPr>
            <a:spLocks noGrp="1"/>
          </p:cNvSpPr>
          <p:nvPr>
            <p:ph type="sldNum" sz="quarter" idx="12"/>
          </p:nvPr>
        </p:nvSpPr>
        <p:spPr/>
        <p:txBody>
          <a:bodyPr/>
          <a:p>
            <a:fld id="{4EA12D7B-8FA4-4F4F-A396-2BCF30439BCF}"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Comparison">
    <p:spTree>
      <p:nvGrpSpPr>
        <p:cNvPr id="26" name=""/>
        <p:cNvGrpSpPr/>
        <p:nvPr/>
      </p:nvGrpSpPr>
      <p:grpSpPr>
        <a:xfrm>
          <a:off x="0" y="0"/>
          <a:ext cx="0" cy="0"/>
          <a:chOff x="0" y="0"/>
          <a:chExt cx="0" cy="0"/>
        </a:xfrm>
      </p:grpSpPr>
      <p:sp>
        <p:nvSpPr>
          <p:cNvPr id="1048639" name="Title 1"/>
          <p:cNvSpPr>
            <a:spLocks noGrp="1"/>
          </p:cNvSpPr>
          <p:nvPr>
            <p:ph type="title"/>
          </p:nvPr>
        </p:nvSpPr>
        <p:spPr>
          <a:xfrm>
            <a:off x="2998087" y="1299830"/>
            <a:ext cx="37541240" cy="4718943"/>
          </a:xfrm>
        </p:spPr>
        <p:txBody>
          <a:bodyPr/>
          <a:p>
            <a:r>
              <a:rPr lang="en-US"/>
              <a:t>Click to edit Master title style</a:t>
            </a:r>
            <a:endParaRPr dirty="0" lang="en-US"/>
          </a:p>
        </p:txBody>
      </p:sp>
      <p:sp>
        <p:nvSpPr>
          <p:cNvPr id="1048640" name="Text Placeholder 2"/>
          <p:cNvSpPr>
            <a:spLocks noGrp="1"/>
          </p:cNvSpPr>
          <p:nvPr>
            <p:ph type="body" idx="1"/>
          </p:nvPr>
        </p:nvSpPr>
        <p:spPr>
          <a:xfrm>
            <a:off x="2998089" y="5984862"/>
            <a:ext cx="18413568" cy="2933089"/>
          </a:xfrm>
        </p:spPr>
        <p:txBody>
          <a:bodyPr anchor="b"/>
          <a:lstStyle>
            <a:lvl1pPr indent="0" marL="0">
              <a:buNone/>
              <a:defRPr b="1" sz="8544"/>
            </a:lvl1pPr>
            <a:lvl2pPr indent="0" marL="1627632">
              <a:buNone/>
              <a:defRPr b="1" sz="7120"/>
            </a:lvl2pPr>
            <a:lvl3pPr indent="0" marL="3255264">
              <a:buNone/>
              <a:defRPr b="1" sz="6408"/>
            </a:lvl3pPr>
            <a:lvl4pPr indent="0" marL="4882896">
              <a:buNone/>
              <a:defRPr b="1" sz="5696"/>
            </a:lvl4pPr>
            <a:lvl5pPr indent="0" marL="6510528">
              <a:buNone/>
              <a:defRPr b="1" sz="5696"/>
            </a:lvl5pPr>
            <a:lvl6pPr indent="0" marL="8138160">
              <a:buNone/>
              <a:defRPr b="1" sz="5696"/>
            </a:lvl6pPr>
            <a:lvl7pPr indent="0" marL="9765792">
              <a:buNone/>
              <a:defRPr b="1" sz="5696"/>
            </a:lvl7pPr>
            <a:lvl8pPr indent="0" marL="11393424">
              <a:buNone/>
              <a:defRPr b="1" sz="5696"/>
            </a:lvl8pPr>
            <a:lvl9pPr indent="0" marL="13021056">
              <a:buNone/>
              <a:defRPr b="1" sz="5696"/>
            </a:lvl9pPr>
          </a:lstStyle>
          <a:p>
            <a:pPr lvl="0"/>
            <a:r>
              <a:rPr lang="en-US"/>
              <a:t>Click to edit Master text styles</a:t>
            </a:r>
          </a:p>
        </p:txBody>
      </p:sp>
      <p:sp>
        <p:nvSpPr>
          <p:cNvPr id="1048641" name="Content Placeholder 3"/>
          <p:cNvSpPr>
            <a:spLocks noGrp="1"/>
          </p:cNvSpPr>
          <p:nvPr>
            <p:ph sz="half" idx="2"/>
          </p:nvPr>
        </p:nvSpPr>
        <p:spPr>
          <a:xfrm>
            <a:off x="2998089" y="8917951"/>
            <a:ext cx="18413568" cy="13116963"/>
          </a:xfrm>
        </p:spPr>
        <p:txBody>
          <a:bodyPr/>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lang="en-US"/>
          </a:p>
        </p:txBody>
      </p:sp>
      <p:sp>
        <p:nvSpPr>
          <p:cNvPr id="1048642" name="Text Placeholder 4"/>
          <p:cNvSpPr>
            <a:spLocks noGrp="1"/>
          </p:cNvSpPr>
          <p:nvPr>
            <p:ph type="body" sz="quarter" idx="3"/>
          </p:nvPr>
        </p:nvSpPr>
        <p:spPr>
          <a:xfrm>
            <a:off x="22035076" y="5984862"/>
            <a:ext cx="18504251" cy="2933089"/>
          </a:xfrm>
        </p:spPr>
        <p:txBody>
          <a:bodyPr anchor="b"/>
          <a:lstStyle>
            <a:lvl1pPr indent="0" marL="0">
              <a:buNone/>
              <a:defRPr b="1" sz="8544"/>
            </a:lvl1pPr>
            <a:lvl2pPr indent="0" marL="1627632">
              <a:buNone/>
              <a:defRPr b="1" sz="7120"/>
            </a:lvl2pPr>
            <a:lvl3pPr indent="0" marL="3255264">
              <a:buNone/>
              <a:defRPr b="1" sz="6408"/>
            </a:lvl3pPr>
            <a:lvl4pPr indent="0" marL="4882896">
              <a:buNone/>
              <a:defRPr b="1" sz="5696"/>
            </a:lvl4pPr>
            <a:lvl5pPr indent="0" marL="6510528">
              <a:buNone/>
              <a:defRPr b="1" sz="5696"/>
            </a:lvl5pPr>
            <a:lvl6pPr indent="0" marL="8138160">
              <a:buNone/>
              <a:defRPr b="1" sz="5696"/>
            </a:lvl6pPr>
            <a:lvl7pPr indent="0" marL="9765792">
              <a:buNone/>
              <a:defRPr b="1" sz="5696"/>
            </a:lvl7pPr>
            <a:lvl8pPr indent="0" marL="11393424">
              <a:buNone/>
              <a:defRPr b="1" sz="5696"/>
            </a:lvl8pPr>
            <a:lvl9pPr indent="0" marL="13021056">
              <a:buNone/>
              <a:defRPr b="1" sz="5696"/>
            </a:lvl9pPr>
          </a:lstStyle>
          <a:p>
            <a:pPr lvl="0"/>
            <a:r>
              <a:rPr lang="en-US"/>
              <a:t>Click to edit Master text styles</a:t>
            </a:r>
          </a:p>
        </p:txBody>
      </p:sp>
      <p:sp>
        <p:nvSpPr>
          <p:cNvPr id="1048643" name="Content Placeholder 5"/>
          <p:cNvSpPr>
            <a:spLocks noGrp="1"/>
          </p:cNvSpPr>
          <p:nvPr>
            <p:ph sz="quarter" idx="4"/>
          </p:nvPr>
        </p:nvSpPr>
        <p:spPr>
          <a:xfrm>
            <a:off x="22035076" y="8917951"/>
            <a:ext cx="18504251" cy="13116963"/>
          </a:xfrm>
        </p:spPr>
        <p:txBody>
          <a:bodyPr/>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lang="en-US"/>
          </a:p>
        </p:txBody>
      </p:sp>
      <p:sp>
        <p:nvSpPr>
          <p:cNvPr id="1048644" name="Date Placeholder 6"/>
          <p:cNvSpPr>
            <a:spLocks noGrp="1"/>
          </p:cNvSpPr>
          <p:nvPr>
            <p:ph type="dt" sz="half" idx="10"/>
          </p:nvPr>
        </p:nvSpPr>
        <p:spPr/>
        <p:txBody>
          <a:bodyPr/>
          <a:p>
            <a:fld id="{64A1EDF1-D5E0-41F8-B8A2-9EB19AE0DE91}" type="datetimeFigureOut">
              <a:rPr lang="en-US" smtClean="0"/>
              <a:t>10/11/2026</a:t>
            </a:fld>
            <a:endParaRPr lang="en-US"/>
          </a:p>
        </p:txBody>
      </p:sp>
      <p:sp>
        <p:nvSpPr>
          <p:cNvPr id="1048645" name="Footer Placeholder 7"/>
          <p:cNvSpPr>
            <a:spLocks noGrp="1"/>
          </p:cNvSpPr>
          <p:nvPr>
            <p:ph type="ftr" sz="quarter" idx="11"/>
          </p:nvPr>
        </p:nvSpPr>
        <p:spPr/>
        <p:txBody>
          <a:bodyPr/>
          <a:p>
            <a:endParaRPr lang="en-US"/>
          </a:p>
        </p:txBody>
      </p:sp>
      <p:sp>
        <p:nvSpPr>
          <p:cNvPr id="1048646" name="Slide Number Placeholder 8"/>
          <p:cNvSpPr>
            <a:spLocks noGrp="1"/>
          </p:cNvSpPr>
          <p:nvPr>
            <p:ph type="sldNum" sz="quarter" idx="12"/>
          </p:nvPr>
        </p:nvSpPr>
        <p:spPr/>
        <p:txBody>
          <a:bodyPr/>
          <a:p>
            <a:fld id="{4EA12D7B-8FA4-4F4F-A396-2BCF30439BCF}"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Title Only">
    <p:spTree>
      <p:nvGrpSpPr>
        <p:cNvPr id="19" name=""/>
        <p:cNvGrpSpPr/>
        <p:nvPr/>
      </p:nvGrpSpPr>
      <p:grpSpPr>
        <a:xfrm>
          <a:off x="0" y="0"/>
          <a:ext cx="0" cy="0"/>
          <a:chOff x="0" y="0"/>
          <a:chExt cx="0" cy="0"/>
        </a:xfrm>
      </p:grpSpPr>
      <p:sp>
        <p:nvSpPr>
          <p:cNvPr id="1048603" name="Title 1"/>
          <p:cNvSpPr>
            <a:spLocks noGrp="1"/>
          </p:cNvSpPr>
          <p:nvPr>
            <p:ph type="title"/>
          </p:nvPr>
        </p:nvSpPr>
        <p:spPr/>
        <p:txBody>
          <a:bodyPr/>
          <a:p>
            <a:r>
              <a:rPr lang="en-US"/>
              <a:t>Click to edit Master title style</a:t>
            </a:r>
            <a:endParaRPr dirty="0" lang="en-US"/>
          </a:p>
        </p:txBody>
      </p:sp>
      <p:sp>
        <p:nvSpPr>
          <p:cNvPr id="1048604" name="Date Placeholder 2"/>
          <p:cNvSpPr>
            <a:spLocks noGrp="1"/>
          </p:cNvSpPr>
          <p:nvPr>
            <p:ph type="dt" sz="half" idx="10"/>
          </p:nvPr>
        </p:nvSpPr>
        <p:spPr/>
        <p:txBody>
          <a:bodyPr/>
          <a:p>
            <a:fld id="{64A1EDF1-D5E0-41F8-B8A2-9EB19AE0DE91}" type="datetimeFigureOut">
              <a:rPr lang="en-US" smtClean="0"/>
              <a:t>10/11/2026</a:t>
            </a:fld>
            <a:endParaRPr lang="en-US"/>
          </a:p>
        </p:txBody>
      </p:sp>
      <p:sp>
        <p:nvSpPr>
          <p:cNvPr id="1048605" name="Footer Placeholder 3"/>
          <p:cNvSpPr>
            <a:spLocks noGrp="1"/>
          </p:cNvSpPr>
          <p:nvPr>
            <p:ph type="ftr" sz="quarter" idx="11"/>
          </p:nvPr>
        </p:nvSpPr>
        <p:spPr/>
        <p:txBody>
          <a:bodyPr/>
          <a:p>
            <a:endParaRPr lang="en-US"/>
          </a:p>
        </p:txBody>
      </p:sp>
      <p:sp>
        <p:nvSpPr>
          <p:cNvPr id="1048606" name="Slide Number Placeholder 4"/>
          <p:cNvSpPr>
            <a:spLocks noGrp="1"/>
          </p:cNvSpPr>
          <p:nvPr>
            <p:ph type="sldNum" sz="quarter" idx="12"/>
          </p:nvPr>
        </p:nvSpPr>
        <p:spPr/>
        <p:txBody>
          <a:bodyPr/>
          <a:p>
            <a:fld id="{4EA12D7B-8FA4-4F4F-A396-2BCF30439BCF}"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Blank">
    <p:spTree>
      <p:nvGrpSpPr>
        <p:cNvPr id="27" name=""/>
        <p:cNvGrpSpPr/>
        <p:nvPr/>
      </p:nvGrpSpPr>
      <p:grpSpPr>
        <a:xfrm>
          <a:off x="0" y="0"/>
          <a:ext cx="0" cy="0"/>
          <a:chOff x="0" y="0"/>
          <a:chExt cx="0" cy="0"/>
        </a:xfrm>
      </p:grpSpPr>
      <p:sp>
        <p:nvSpPr>
          <p:cNvPr id="1048647" name="Date Placeholder 1"/>
          <p:cNvSpPr>
            <a:spLocks noGrp="1"/>
          </p:cNvSpPr>
          <p:nvPr>
            <p:ph type="dt" sz="half" idx="10"/>
          </p:nvPr>
        </p:nvSpPr>
        <p:spPr/>
        <p:txBody>
          <a:bodyPr/>
          <a:p>
            <a:fld id="{64A1EDF1-D5E0-41F8-B8A2-9EB19AE0DE91}" type="datetimeFigureOut">
              <a:rPr lang="en-US" smtClean="0"/>
              <a:t>10/11/2026</a:t>
            </a:fld>
            <a:endParaRPr lang="en-US"/>
          </a:p>
        </p:txBody>
      </p:sp>
      <p:sp>
        <p:nvSpPr>
          <p:cNvPr id="1048648" name="Footer Placeholder 2"/>
          <p:cNvSpPr>
            <a:spLocks noGrp="1"/>
          </p:cNvSpPr>
          <p:nvPr>
            <p:ph type="ftr" sz="quarter" idx="11"/>
          </p:nvPr>
        </p:nvSpPr>
        <p:spPr/>
        <p:txBody>
          <a:bodyPr/>
          <a:p>
            <a:endParaRPr lang="en-US"/>
          </a:p>
        </p:txBody>
      </p:sp>
      <p:sp>
        <p:nvSpPr>
          <p:cNvPr id="1048649" name="Slide Number Placeholder 3"/>
          <p:cNvSpPr>
            <a:spLocks noGrp="1"/>
          </p:cNvSpPr>
          <p:nvPr>
            <p:ph type="sldNum" sz="quarter" idx="12"/>
          </p:nvPr>
        </p:nvSpPr>
        <p:spPr/>
        <p:txBody>
          <a:bodyPr/>
          <a:p>
            <a:fld id="{4EA12D7B-8FA4-4F4F-A396-2BCF30439BCF}"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Content with Caption">
    <p:spTree>
      <p:nvGrpSpPr>
        <p:cNvPr id="28" name=""/>
        <p:cNvGrpSpPr/>
        <p:nvPr/>
      </p:nvGrpSpPr>
      <p:grpSpPr>
        <a:xfrm>
          <a:off x="0" y="0"/>
          <a:ext cx="0" cy="0"/>
          <a:chOff x="0" y="0"/>
          <a:chExt cx="0" cy="0"/>
        </a:xfrm>
      </p:grpSpPr>
      <p:sp>
        <p:nvSpPr>
          <p:cNvPr id="1048650" name="Title 1"/>
          <p:cNvSpPr>
            <a:spLocks noGrp="1"/>
          </p:cNvSpPr>
          <p:nvPr>
            <p:ph type="title"/>
          </p:nvPr>
        </p:nvSpPr>
        <p:spPr>
          <a:xfrm>
            <a:off x="2998089" y="1627611"/>
            <a:ext cx="14038291" cy="5696638"/>
          </a:xfrm>
        </p:spPr>
        <p:txBody>
          <a:bodyPr anchor="b"/>
          <a:lstStyle>
            <a:lvl1pPr>
              <a:defRPr sz="11392"/>
            </a:lvl1pPr>
          </a:lstStyle>
          <a:p>
            <a:r>
              <a:rPr lang="en-US"/>
              <a:t>Click to edit Master title style</a:t>
            </a:r>
            <a:endParaRPr dirty="0" lang="en-US"/>
          </a:p>
        </p:txBody>
      </p:sp>
      <p:sp>
        <p:nvSpPr>
          <p:cNvPr id="1048651" name="Content Placeholder 2"/>
          <p:cNvSpPr>
            <a:spLocks noGrp="1"/>
          </p:cNvSpPr>
          <p:nvPr>
            <p:ph idx="1"/>
          </p:nvPr>
        </p:nvSpPr>
        <p:spPr>
          <a:xfrm>
            <a:off x="18504251" y="3515189"/>
            <a:ext cx="22035075" cy="17349880"/>
          </a:xfrm>
        </p:spPr>
        <p:txBody>
          <a:bodyPr/>
          <a:lstStyle>
            <a:lvl1pPr>
              <a:defRPr sz="11392"/>
            </a:lvl1pPr>
            <a:lvl2pPr>
              <a:defRPr sz="9968"/>
            </a:lvl2pPr>
            <a:lvl3pPr>
              <a:defRPr sz="8544"/>
            </a:lvl3pPr>
            <a:lvl4pPr>
              <a:defRPr sz="7120"/>
            </a:lvl4pPr>
            <a:lvl5pPr>
              <a:defRPr sz="7120"/>
            </a:lvl5pPr>
            <a:lvl6pPr>
              <a:defRPr sz="7120"/>
            </a:lvl6pPr>
            <a:lvl7pPr>
              <a:defRPr sz="7120"/>
            </a:lvl7pPr>
            <a:lvl8pPr>
              <a:defRPr sz="7120"/>
            </a:lvl8pPr>
            <a:lvl9pPr>
              <a:defRPr sz="712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lang="en-US"/>
          </a:p>
        </p:txBody>
      </p:sp>
      <p:sp>
        <p:nvSpPr>
          <p:cNvPr id="1048652" name="Text Placeholder 3"/>
          <p:cNvSpPr>
            <a:spLocks noGrp="1"/>
          </p:cNvSpPr>
          <p:nvPr>
            <p:ph type="body" sz="half" idx="2"/>
          </p:nvPr>
        </p:nvSpPr>
        <p:spPr>
          <a:xfrm>
            <a:off x="2998089" y="7324249"/>
            <a:ext cx="14038291" cy="13569077"/>
          </a:xfrm>
        </p:spPr>
        <p:txBody>
          <a:bodyPr/>
          <a:lstStyle>
            <a:lvl1pPr indent="0" marL="0">
              <a:buNone/>
              <a:defRPr sz="5696"/>
            </a:lvl1pPr>
            <a:lvl2pPr indent="0" marL="1627632">
              <a:buNone/>
              <a:defRPr sz="4984"/>
            </a:lvl2pPr>
            <a:lvl3pPr indent="0" marL="3255264">
              <a:buNone/>
              <a:defRPr sz="4272"/>
            </a:lvl3pPr>
            <a:lvl4pPr indent="0" marL="4882896">
              <a:buNone/>
              <a:defRPr sz="3560"/>
            </a:lvl4pPr>
            <a:lvl5pPr indent="0" marL="6510528">
              <a:buNone/>
              <a:defRPr sz="3560"/>
            </a:lvl5pPr>
            <a:lvl6pPr indent="0" marL="8138160">
              <a:buNone/>
              <a:defRPr sz="3560"/>
            </a:lvl6pPr>
            <a:lvl7pPr indent="0" marL="9765792">
              <a:buNone/>
              <a:defRPr sz="3560"/>
            </a:lvl7pPr>
            <a:lvl8pPr indent="0" marL="11393424">
              <a:buNone/>
              <a:defRPr sz="3560"/>
            </a:lvl8pPr>
            <a:lvl9pPr indent="0" marL="13021056">
              <a:buNone/>
              <a:defRPr sz="3560"/>
            </a:lvl9pPr>
          </a:lstStyle>
          <a:p>
            <a:pPr lvl="0"/>
            <a:r>
              <a:rPr lang="en-US"/>
              <a:t>Click to edit Master text styles</a:t>
            </a:r>
          </a:p>
        </p:txBody>
      </p:sp>
      <p:sp>
        <p:nvSpPr>
          <p:cNvPr id="1048653" name="Date Placeholder 4"/>
          <p:cNvSpPr>
            <a:spLocks noGrp="1"/>
          </p:cNvSpPr>
          <p:nvPr>
            <p:ph type="dt" sz="half" idx="10"/>
          </p:nvPr>
        </p:nvSpPr>
        <p:spPr/>
        <p:txBody>
          <a:bodyPr/>
          <a:p>
            <a:fld id="{64A1EDF1-D5E0-41F8-B8A2-9EB19AE0DE91}" type="datetimeFigureOut">
              <a:rPr lang="en-US" smtClean="0"/>
              <a:t>10/11/2026</a:t>
            </a:fld>
            <a:endParaRPr lang="en-US"/>
          </a:p>
        </p:txBody>
      </p:sp>
      <p:sp>
        <p:nvSpPr>
          <p:cNvPr id="1048654" name="Footer Placeholder 5"/>
          <p:cNvSpPr>
            <a:spLocks noGrp="1"/>
          </p:cNvSpPr>
          <p:nvPr>
            <p:ph type="ftr" sz="quarter" idx="11"/>
          </p:nvPr>
        </p:nvSpPr>
        <p:spPr/>
        <p:txBody>
          <a:bodyPr/>
          <a:p>
            <a:endParaRPr lang="en-US"/>
          </a:p>
        </p:txBody>
      </p:sp>
      <p:sp>
        <p:nvSpPr>
          <p:cNvPr id="1048655" name="Slide Number Placeholder 6"/>
          <p:cNvSpPr>
            <a:spLocks noGrp="1"/>
          </p:cNvSpPr>
          <p:nvPr>
            <p:ph type="sldNum" sz="quarter" idx="12"/>
          </p:nvPr>
        </p:nvSpPr>
        <p:spPr/>
        <p:txBody>
          <a:bodyPr/>
          <a:p>
            <a:fld id="{4EA12D7B-8FA4-4F4F-A396-2BCF30439BCF}"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Picture with Caption">
    <p:spTree>
      <p:nvGrpSpPr>
        <p:cNvPr id="22" name=""/>
        <p:cNvGrpSpPr/>
        <p:nvPr/>
      </p:nvGrpSpPr>
      <p:grpSpPr>
        <a:xfrm>
          <a:off x="0" y="0"/>
          <a:ext cx="0" cy="0"/>
          <a:chOff x="0" y="0"/>
          <a:chExt cx="0" cy="0"/>
        </a:xfrm>
      </p:grpSpPr>
      <p:sp>
        <p:nvSpPr>
          <p:cNvPr id="1048617" name="Title 1"/>
          <p:cNvSpPr>
            <a:spLocks noGrp="1"/>
          </p:cNvSpPr>
          <p:nvPr>
            <p:ph type="title"/>
          </p:nvPr>
        </p:nvSpPr>
        <p:spPr>
          <a:xfrm>
            <a:off x="2998089" y="1627611"/>
            <a:ext cx="14038291" cy="5696638"/>
          </a:xfrm>
        </p:spPr>
        <p:txBody>
          <a:bodyPr anchor="b"/>
          <a:lstStyle>
            <a:lvl1pPr>
              <a:defRPr sz="11392"/>
            </a:lvl1pPr>
          </a:lstStyle>
          <a:p>
            <a:r>
              <a:rPr lang="en-US"/>
              <a:t>Click to edit Master title style</a:t>
            </a:r>
            <a:endParaRPr dirty="0" lang="en-US"/>
          </a:p>
        </p:txBody>
      </p:sp>
      <p:sp>
        <p:nvSpPr>
          <p:cNvPr id="1048618" name="Picture Placeholder 2"/>
          <p:cNvSpPr>
            <a:spLocks noChangeAspect="1" noGrp="1"/>
          </p:cNvSpPr>
          <p:nvPr>
            <p:ph type="pic" idx="1"/>
          </p:nvPr>
        </p:nvSpPr>
        <p:spPr>
          <a:xfrm>
            <a:off x="18504251" y="3515189"/>
            <a:ext cx="22035075" cy="17349880"/>
          </a:xfrm>
        </p:spPr>
        <p:txBody>
          <a:bodyPr anchor="t"/>
          <a:lstStyle>
            <a:lvl1pPr indent="0" marL="0">
              <a:buNone/>
              <a:defRPr sz="11392"/>
            </a:lvl1pPr>
            <a:lvl2pPr indent="0" marL="1627632">
              <a:buNone/>
              <a:defRPr sz="9968"/>
            </a:lvl2pPr>
            <a:lvl3pPr indent="0" marL="3255264">
              <a:buNone/>
              <a:defRPr sz="8544"/>
            </a:lvl3pPr>
            <a:lvl4pPr indent="0" marL="4882896">
              <a:buNone/>
              <a:defRPr sz="7120"/>
            </a:lvl4pPr>
            <a:lvl5pPr indent="0" marL="6510528">
              <a:buNone/>
              <a:defRPr sz="7120"/>
            </a:lvl5pPr>
            <a:lvl6pPr indent="0" marL="8138160">
              <a:buNone/>
              <a:defRPr sz="7120"/>
            </a:lvl6pPr>
            <a:lvl7pPr indent="0" marL="9765792">
              <a:buNone/>
              <a:defRPr sz="7120"/>
            </a:lvl7pPr>
            <a:lvl8pPr indent="0" marL="11393424">
              <a:buNone/>
              <a:defRPr sz="7120"/>
            </a:lvl8pPr>
            <a:lvl9pPr indent="0" marL="13021056">
              <a:buNone/>
              <a:defRPr sz="7120"/>
            </a:lvl9pPr>
          </a:lstStyle>
          <a:p>
            <a:r>
              <a:rPr lang="en-US"/>
              <a:t>Click icon to add picture</a:t>
            </a:r>
            <a:endParaRPr dirty="0" lang="en-US"/>
          </a:p>
        </p:txBody>
      </p:sp>
      <p:sp>
        <p:nvSpPr>
          <p:cNvPr id="1048619" name="Text Placeholder 3"/>
          <p:cNvSpPr>
            <a:spLocks noGrp="1"/>
          </p:cNvSpPr>
          <p:nvPr>
            <p:ph type="body" sz="half" idx="2"/>
          </p:nvPr>
        </p:nvSpPr>
        <p:spPr>
          <a:xfrm>
            <a:off x="2998089" y="7324249"/>
            <a:ext cx="14038291" cy="13569077"/>
          </a:xfrm>
        </p:spPr>
        <p:txBody>
          <a:bodyPr/>
          <a:lstStyle>
            <a:lvl1pPr indent="0" marL="0">
              <a:buNone/>
              <a:defRPr sz="5696"/>
            </a:lvl1pPr>
            <a:lvl2pPr indent="0" marL="1627632">
              <a:buNone/>
              <a:defRPr sz="4984"/>
            </a:lvl2pPr>
            <a:lvl3pPr indent="0" marL="3255264">
              <a:buNone/>
              <a:defRPr sz="4272"/>
            </a:lvl3pPr>
            <a:lvl4pPr indent="0" marL="4882896">
              <a:buNone/>
              <a:defRPr sz="3560"/>
            </a:lvl4pPr>
            <a:lvl5pPr indent="0" marL="6510528">
              <a:buNone/>
              <a:defRPr sz="3560"/>
            </a:lvl5pPr>
            <a:lvl6pPr indent="0" marL="8138160">
              <a:buNone/>
              <a:defRPr sz="3560"/>
            </a:lvl6pPr>
            <a:lvl7pPr indent="0" marL="9765792">
              <a:buNone/>
              <a:defRPr sz="3560"/>
            </a:lvl7pPr>
            <a:lvl8pPr indent="0" marL="11393424">
              <a:buNone/>
              <a:defRPr sz="3560"/>
            </a:lvl8pPr>
            <a:lvl9pPr indent="0" marL="13021056">
              <a:buNone/>
              <a:defRPr sz="3560"/>
            </a:lvl9pPr>
          </a:lstStyle>
          <a:p>
            <a:pPr lvl="0"/>
            <a:r>
              <a:rPr lang="en-US"/>
              <a:t>Click to edit Master text styles</a:t>
            </a:r>
          </a:p>
        </p:txBody>
      </p:sp>
      <p:sp>
        <p:nvSpPr>
          <p:cNvPr id="1048620" name="Date Placeholder 4"/>
          <p:cNvSpPr>
            <a:spLocks noGrp="1"/>
          </p:cNvSpPr>
          <p:nvPr>
            <p:ph type="dt" sz="half" idx="10"/>
          </p:nvPr>
        </p:nvSpPr>
        <p:spPr/>
        <p:txBody>
          <a:bodyPr/>
          <a:p>
            <a:fld id="{64A1EDF1-D5E0-41F8-B8A2-9EB19AE0DE91}" type="datetimeFigureOut">
              <a:rPr lang="en-US" smtClean="0"/>
              <a:t>10/11/2026</a:t>
            </a:fld>
            <a:endParaRPr lang="en-US"/>
          </a:p>
        </p:txBody>
      </p:sp>
      <p:sp>
        <p:nvSpPr>
          <p:cNvPr id="1048621" name="Footer Placeholder 5"/>
          <p:cNvSpPr>
            <a:spLocks noGrp="1"/>
          </p:cNvSpPr>
          <p:nvPr>
            <p:ph type="ftr" sz="quarter" idx="11"/>
          </p:nvPr>
        </p:nvSpPr>
        <p:spPr/>
        <p:txBody>
          <a:bodyPr/>
          <a:p>
            <a:endParaRPr lang="en-US"/>
          </a:p>
        </p:txBody>
      </p:sp>
      <p:sp>
        <p:nvSpPr>
          <p:cNvPr id="1048622" name="Slide Number Placeholder 6"/>
          <p:cNvSpPr>
            <a:spLocks noGrp="1"/>
          </p:cNvSpPr>
          <p:nvPr>
            <p:ph type="sldNum" sz="quarter" idx="12"/>
          </p:nvPr>
        </p:nvSpPr>
        <p:spPr/>
        <p:txBody>
          <a:bodyPr/>
          <a:p>
            <a:fld id="{4EA12D7B-8FA4-4F4F-A396-2BCF30439BCF}"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Title and Vertical Text">
    <p:spTree>
      <p:nvGrpSpPr>
        <p:cNvPr id="23" name=""/>
        <p:cNvGrpSpPr/>
        <p:nvPr/>
      </p:nvGrpSpPr>
      <p:grpSpPr>
        <a:xfrm>
          <a:off x="0" y="0"/>
          <a:ext cx="0" cy="0"/>
          <a:chOff x="0" y="0"/>
          <a:chExt cx="0" cy="0"/>
        </a:xfrm>
      </p:grpSpPr>
      <p:sp>
        <p:nvSpPr>
          <p:cNvPr id="1048623" name="Title 1"/>
          <p:cNvSpPr>
            <a:spLocks noGrp="1"/>
          </p:cNvSpPr>
          <p:nvPr>
            <p:ph type="title"/>
          </p:nvPr>
        </p:nvSpPr>
        <p:spPr/>
        <p:txBody>
          <a:bodyPr/>
          <a:p>
            <a:r>
              <a:rPr lang="en-US"/>
              <a:t>Click to edit Master title style</a:t>
            </a:r>
            <a:endParaRPr dirty="0" lang="en-US"/>
          </a:p>
        </p:txBody>
      </p:sp>
      <p:sp>
        <p:nvSpPr>
          <p:cNvPr id="1048624" name="Vertical Text Placeholder 2"/>
          <p:cNvSpPr>
            <a:spLocks noGrp="1"/>
          </p:cNvSpPr>
          <p:nvPr>
            <p:ph type="body" orient="vert" idx="1"/>
          </p:nvPr>
        </p:nvSpPr>
        <p:spPr/>
        <p:txBody>
          <a:bodyPr vert="eaVert"/>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lang="en-US"/>
          </a:p>
        </p:txBody>
      </p:sp>
      <p:sp>
        <p:nvSpPr>
          <p:cNvPr id="1048625" name="Date Placeholder 3"/>
          <p:cNvSpPr>
            <a:spLocks noGrp="1"/>
          </p:cNvSpPr>
          <p:nvPr>
            <p:ph type="dt" sz="half" idx="10"/>
          </p:nvPr>
        </p:nvSpPr>
        <p:spPr/>
        <p:txBody>
          <a:bodyPr/>
          <a:p>
            <a:fld id="{64A1EDF1-D5E0-41F8-B8A2-9EB19AE0DE91}" type="datetimeFigureOut">
              <a:rPr lang="en-US" smtClean="0"/>
              <a:t>10/11/2026</a:t>
            </a:fld>
            <a:endParaRPr lang="en-US"/>
          </a:p>
        </p:txBody>
      </p:sp>
      <p:sp>
        <p:nvSpPr>
          <p:cNvPr id="1048626" name="Footer Placeholder 4"/>
          <p:cNvSpPr>
            <a:spLocks noGrp="1"/>
          </p:cNvSpPr>
          <p:nvPr>
            <p:ph type="ftr" sz="quarter" idx="11"/>
          </p:nvPr>
        </p:nvSpPr>
        <p:spPr/>
        <p:txBody>
          <a:bodyPr/>
          <a:p>
            <a:endParaRPr lang="en-US"/>
          </a:p>
        </p:txBody>
      </p:sp>
      <p:sp>
        <p:nvSpPr>
          <p:cNvPr id="1048627" name="Slide Number Placeholder 5"/>
          <p:cNvSpPr>
            <a:spLocks noGrp="1"/>
          </p:cNvSpPr>
          <p:nvPr>
            <p:ph type="sldNum" sz="quarter" idx="12"/>
          </p:nvPr>
        </p:nvSpPr>
        <p:spPr/>
        <p:txBody>
          <a:bodyPr/>
          <a:p>
            <a:fld id="{4EA12D7B-8FA4-4F4F-A396-2BCF30439BCF}"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Vertical Title and Text">
    <p:spTree>
      <p:nvGrpSpPr>
        <p:cNvPr id="20" name=""/>
        <p:cNvGrpSpPr/>
        <p:nvPr/>
      </p:nvGrpSpPr>
      <p:grpSpPr>
        <a:xfrm>
          <a:off x="0" y="0"/>
          <a:ext cx="0" cy="0"/>
          <a:chOff x="0" y="0"/>
          <a:chExt cx="0" cy="0"/>
        </a:xfrm>
      </p:grpSpPr>
      <p:sp>
        <p:nvSpPr>
          <p:cNvPr id="1048607" name="Vertical Title 1"/>
          <p:cNvSpPr>
            <a:spLocks noGrp="1"/>
          </p:cNvSpPr>
          <p:nvPr>
            <p:ph type="title" orient="vert"/>
          </p:nvPr>
        </p:nvSpPr>
        <p:spPr>
          <a:xfrm>
            <a:off x="31148347" y="1299828"/>
            <a:ext cx="9385310" cy="20689875"/>
          </a:xfrm>
        </p:spPr>
        <p:txBody>
          <a:bodyPr vert="eaVert"/>
          <a:p>
            <a:r>
              <a:rPr lang="en-US"/>
              <a:t>Click to edit Master title style</a:t>
            </a:r>
            <a:endParaRPr dirty="0" lang="en-US"/>
          </a:p>
        </p:txBody>
      </p:sp>
      <p:sp>
        <p:nvSpPr>
          <p:cNvPr id="1048608" name="Vertical Text Placeholder 2"/>
          <p:cNvSpPr>
            <a:spLocks noGrp="1"/>
          </p:cNvSpPr>
          <p:nvPr>
            <p:ph type="body" orient="vert" idx="1"/>
          </p:nvPr>
        </p:nvSpPr>
        <p:spPr>
          <a:xfrm>
            <a:off x="2992418" y="1299828"/>
            <a:ext cx="27611854" cy="20689875"/>
          </a:xfrm>
        </p:spPr>
        <p:txBody>
          <a:bodyPr vert="eaVert"/>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lang="en-US"/>
          </a:p>
        </p:txBody>
      </p:sp>
      <p:sp>
        <p:nvSpPr>
          <p:cNvPr id="1048609" name="Date Placeholder 3"/>
          <p:cNvSpPr>
            <a:spLocks noGrp="1"/>
          </p:cNvSpPr>
          <p:nvPr>
            <p:ph type="dt" sz="half" idx="10"/>
          </p:nvPr>
        </p:nvSpPr>
        <p:spPr/>
        <p:txBody>
          <a:bodyPr/>
          <a:p>
            <a:fld id="{64A1EDF1-D5E0-41F8-B8A2-9EB19AE0DE91}" type="datetimeFigureOut">
              <a:rPr lang="en-US" smtClean="0"/>
              <a:t>10/11/2026</a:t>
            </a:fld>
            <a:endParaRPr lang="en-US"/>
          </a:p>
        </p:txBody>
      </p:sp>
      <p:sp>
        <p:nvSpPr>
          <p:cNvPr id="1048610" name="Footer Placeholder 4"/>
          <p:cNvSpPr>
            <a:spLocks noGrp="1"/>
          </p:cNvSpPr>
          <p:nvPr>
            <p:ph type="ftr" sz="quarter" idx="11"/>
          </p:nvPr>
        </p:nvSpPr>
        <p:spPr/>
        <p:txBody>
          <a:bodyPr/>
          <a:p>
            <a:endParaRPr lang="en-US"/>
          </a:p>
        </p:txBody>
      </p:sp>
      <p:sp>
        <p:nvSpPr>
          <p:cNvPr id="1048611" name="Slide Number Placeholder 5"/>
          <p:cNvSpPr>
            <a:spLocks noGrp="1"/>
          </p:cNvSpPr>
          <p:nvPr>
            <p:ph type="sldNum" sz="quarter" idx="12"/>
          </p:nvPr>
        </p:nvSpPr>
        <p:spPr/>
        <p:txBody>
          <a:bodyPr/>
          <a:p>
            <a:fld id="{4EA12D7B-8FA4-4F4F-A396-2BCF30439BCF}"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3" name=""/>
        <p:cNvGrpSpPr/>
        <p:nvPr/>
      </p:nvGrpSpPr>
      <p:grpSpPr>
        <a:xfrm>
          <a:off x="0" y="0"/>
          <a:ext cx="0" cy="0"/>
          <a:chOff x="0" y="0"/>
          <a:chExt cx="0" cy="0"/>
        </a:xfrm>
      </p:grpSpPr>
      <p:sp>
        <p:nvSpPr>
          <p:cNvPr id="1048576" name="Title Placeholder 1"/>
          <p:cNvSpPr>
            <a:spLocks noGrp="1"/>
          </p:cNvSpPr>
          <p:nvPr>
            <p:ph type="title"/>
          </p:nvPr>
        </p:nvSpPr>
        <p:spPr>
          <a:xfrm>
            <a:off x="2992418" y="1299830"/>
            <a:ext cx="37541240" cy="4718943"/>
          </a:xfrm>
          <a:prstGeom prst="rect"/>
        </p:spPr>
        <p:txBody>
          <a:bodyPr anchor="ctr" bIns="45720" lIns="91440" rIns="91440" rtlCol="0" tIns="45720" vert="horz">
            <a:normAutofit/>
          </a:bodyPr>
          <a:p>
            <a:r>
              <a:rPr lang="en-US"/>
              <a:t>Click to edit Master title style</a:t>
            </a:r>
            <a:endParaRPr dirty="0" lang="en-US"/>
          </a:p>
        </p:txBody>
      </p:sp>
      <p:sp>
        <p:nvSpPr>
          <p:cNvPr id="1048577" name="Text Placeholder 2"/>
          <p:cNvSpPr>
            <a:spLocks noGrp="1"/>
          </p:cNvSpPr>
          <p:nvPr>
            <p:ph type="body" idx="1"/>
          </p:nvPr>
        </p:nvSpPr>
        <p:spPr>
          <a:xfrm>
            <a:off x="2992418" y="6499141"/>
            <a:ext cx="37541240" cy="15490562"/>
          </a:xfrm>
          <a:prstGeom prst="rect"/>
        </p:spPr>
        <p:txBody>
          <a:bodyPr bIns="45720" lIns="91440" rIns="91440" rtlCol="0" tIns="45720" vert="horz">
            <a:normAutofit/>
          </a:bodyPr>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lang="en-US"/>
          </a:p>
        </p:txBody>
      </p:sp>
      <p:sp>
        <p:nvSpPr>
          <p:cNvPr id="1048578" name="Date Placeholder 3"/>
          <p:cNvSpPr>
            <a:spLocks noGrp="1"/>
          </p:cNvSpPr>
          <p:nvPr>
            <p:ph type="dt" sz="half" idx="2"/>
          </p:nvPr>
        </p:nvSpPr>
        <p:spPr>
          <a:xfrm>
            <a:off x="2992418" y="22628314"/>
            <a:ext cx="9793367" cy="1299828"/>
          </a:xfrm>
          <a:prstGeom prst="rect"/>
        </p:spPr>
        <p:txBody>
          <a:bodyPr anchor="ctr" bIns="45720" lIns="91440" rIns="91440" rtlCol="0" tIns="45720" vert="horz"/>
          <a:lstStyle>
            <a:lvl1pPr algn="l">
              <a:defRPr sz="4272">
                <a:solidFill>
                  <a:schemeClr val="tx1">
                    <a:tint val="75000"/>
                  </a:schemeClr>
                </a:solidFill>
              </a:defRPr>
            </a:lvl1pPr>
          </a:lstStyle>
          <a:p>
            <a:fld id="{64A1EDF1-D5E0-41F8-B8A2-9EB19AE0DE91}" type="datetimeFigureOut">
              <a:rPr lang="en-US" smtClean="0"/>
              <a:t>10/11/2026</a:t>
            </a:fld>
            <a:endParaRPr lang="en-US"/>
          </a:p>
        </p:txBody>
      </p:sp>
      <p:sp>
        <p:nvSpPr>
          <p:cNvPr id="1048579" name="Footer Placeholder 4"/>
          <p:cNvSpPr>
            <a:spLocks noGrp="1"/>
          </p:cNvSpPr>
          <p:nvPr>
            <p:ph type="ftr" sz="quarter" idx="3"/>
          </p:nvPr>
        </p:nvSpPr>
        <p:spPr>
          <a:xfrm>
            <a:off x="14418013" y="22628314"/>
            <a:ext cx="14690050" cy="1299828"/>
          </a:xfrm>
          <a:prstGeom prst="rect"/>
        </p:spPr>
        <p:txBody>
          <a:bodyPr anchor="ctr" bIns="45720" lIns="91440" rIns="91440" rtlCol="0" tIns="45720" vert="horz"/>
          <a:lstStyle>
            <a:lvl1pPr algn="ctr">
              <a:defRPr sz="4272">
                <a:solidFill>
                  <a:schemeClr val="tx1">
                    <a:tint val="75000"/>
                  </a:schemeClr>
                </a:solidFill>
              </a:defRPr>
            </a:lvl1pPr>
          </a:lstStyle>
          <a:p>
            <a:endParaRPr lang="en-US"/>
          </a:p>
        </p:txBody>
      </p:sp>
      <p:sp>
        <p:nvSpPr>
          <p:cNvPr id="1048580" name="Slide Number Placeholder 5"/>
          <p:cNvSpPr>
            <a:spLocks noGrp="1"/>
          </p:cNvSpPr>
          <p:nvPr>
            <p:ph type="sldNum" sz="quarter" idx="4"/>
          </p:nvPr>
        </p:nvSpPr>
        <p:spPr>
          <a:xfrm>
            <a:off x="30740290" y="22628314"/>
            <a:ext cx="9793367" cy="1299828"/>
          </a:xfrm>
          <a:prstGeom prst="rect"/>
        </p:spPr>
        <p:txBody>
          <a:bodyPr anchor="ctr" bIns="45720" lIns="91440" rIns="91440" rtlCol="0" tIns="45720" vert="horz"/>
          <a:lstStyle>
            <a:lvl1pPr algn="r">
              <a:defRPr sz="4272">
                <a:solidFill>
                  <a:schemeClr val="tx1">
                    <a:tint val="75000"/>
                  </a:schemeClr>
                </a:solidFill>
              </a:defRPr>
            </a:lvl1pPr>
          </a:lstStyle>
          <a:p>
            <a:fld id="{4EA12D7B-8FA4-4F4F-A396-2BCF30439BCF}" type="slidenum">
              <a:rPr lang="en-US" smtClean="0"/>
              <a:t>‹#›</a:t>
            </a:fld>
            <a:endParaRPr lang="en-US"/>
          </a:p>
        </p:txBody>
      </p:sp>
    </p:spTree>
  </p:cSld>
  <p:clrMap accent1="accent1" accent2="accent2" accent3="accent3" accent4="accent4" accent5="accent5" accent6="accent6" bg1="lt1" bg2="lt2" tx1="dk1" tx2="dk2"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3255264" eaLnBrk="1" hangingPunct="1" latinLnBrk="0" rtl="0">
        <a:lnSpc>
          <a:spcPct val="90000"/>
        </a:lnSpc>
        <a:spcBef>
          <a:spcPct val="0"/>
        </a:spcBef>
        <a:buNone/>
        <a:defRPr sz="15664" kern="1200">
          <a:solidFill>
            <a:schemeClr val="tx1"/>
          </a:solidFill>
          <a:latin typeface="+mj-lt"/>
          <a:ea typeface="+mj-ea"/>
          <a:cs typeface="+mj-cs"/>
        </a:defRPr>
      </a:lvl1pPr>
    </p:titleStyle>
    <p:bodyStyle>
      <a:lvl1pPr algn="l" defTabSz="3255264" eaLnBrk="1" hangingPunct="1" indent="-813816" latinLnBrk="0" marL="813816" rtl="0">
        <a:lnSpc>
          <a:spcPct val="90000"/>
        </a:lnSpc>
        <a:spcBef>
          <a:spcPts val="3560"/>
        </a:spcBef>
        <a:buFont typeface="Arial" panose="020B0604020202020204" pitchFamily="34" charset="0"/>
        <a:buChar char="•"/>
        <a:defRPr sz="9968" kern="1200">
          <a:solidFill>
            <a:schemeClr val="tx1"/>
          </a:solidFill>
          <a:latin typeface="+mn-lt"/>
          <a:ea typeface="+mn-ea"/>
          <a:cs typeface="+mn-cs"/>
        </a:defRPr>
      </a:lvl1pPr>
      <a:lvl2pPr algn="l" defTabSz="3255264" eaLnBrk="1" hangingPunct="1" indent="-813816" latinLnBrk="0" marL="2441448" rtl="0">
        <a:lnSpc>
          <a:spcPct val="90000"/>
        </a:lnSpc>
        <a:spcBef>
          <a:spcPts val="1780"/>
        </a:spcBef>
        <a:buFont typeface="Arial" panose="020B0604020202020204" pitchFamily="34" charset="0"/>
        <a:buChar char="•"/>
        <a:defRPr sz="8544" kern="1200">
          <a:solidFill>
            <a:schemeClr val="tx1"/>
          </a:solidFill>
          <a:latin typeface="+mn-lt"/>
          <a:ea typeface="+mn-ea"/>
          <a:cs typeface="+mn-cs"/>
        </a:defRPr>
      </a:lvl2pPr>
      <a:lvl3pPr algn="l" defTabSz="3255264" eaLnBrk="1" hangingPunct="1" indent="-813816" latinLnBrk="0" marL="4069080" rtl="0">
        <a:lnSpc>
          <a:spcPct val="90000"/>
        </a:lnSpc>
        <a:spcBef>
          <a:spcPts val="1780"/>
        </a:spcBef>
        <a:buFont typeface="Arial" panose="020B0604020202020204" pitchFamily="34" charset="0"/>
        <a:buChar char="•"/>
        <a:defRPr sz="7120" kern="1200">
          <a:solidFill>
            <a:schemeClr val="tx1"/>
          </a:solidFill>
          <a:latin typeface="+mn-lt"/>
          <a:ea typeface="+mn-ea"/>
          <a:cs typeface="+mn-cs"/>
        </a:defRPr>
      </a:lvl3pPr>
      <a:lvl4pPr algn="l" defTabSz="3255264" eaLnBrk="1" hangingPunct="1" indent="-813816" latinLnBrk="0" marL="5696712" rtl="0">
        <a:lnSpc>
          <a:spcPct val="90000"/>
        </a:lnSpc>
        <a:spcBef>
          <a:spcPts val="1780"/>
        </a:spcBef>
        <a:buFont typeface="Arial" panose="020B0604020202020204" pitchFamily="34" charset="0"/>
        <a:buChar char="•"/>
        <a:defRPr sz="6408" kern="1200">
          <a:solidFill>
            <a:schemeClr val="tx1"/>
          </a:solidFill>
          <a:latin typeface="+mn-lt"/>
          <a:ea typeface="+mn-ea"/>
          <a:cs typeface="+mn-cs"/>
        </a:defRPr>
      </a:lvl4pPr>
      <a:lvl5pPr algn="l" defTabSz="3255264" eaLnBrk="1" hangingPunct="1" indent="-813816" latinLnBrk="0" marL="7324344" rtl="0">
        <a:lnSpc>
          <a:spcPct val="90000"/>
        </a:lnSpc>
        <a:spcBef>
          <a:spcPts val="1780"/>
        </a:spcBef>
        <a:buFont typeface="Arial" panose="020B0604020202020204" pitchFamily="34" charset="0"/>
        <a:buChar char="•"/>
        <a:defRPr sz="6408" kern="1200">
          <a:solidFill>
            <a:schemeClr val="tx1"/>
          </a:solidFill>
          <a:latin typeface="+mn-lt"/>
          <a:ea typeface="+mn-ea"/>
          <a:cs typeface="+mn-cs"/>
        </a:defRPr>
      </a:lvl5pPr>
      <a:lvl6pPr algn="l" defTabSz="3255264" eaLnBrk="1" hangingPunct="1" indent="-813816" latinLnBrk="0" marL="8951976" rtl="0">
        <a:lnSpc>
          <a:spcPct val="90000"/>
        </a:lnSpc>
        <a:spcBef>
          <a:spcPts val="1780"/>
        </a:spcBef>
        <a:buFont typeface="Arial" panose="020B0604020202020204" pitchFamily="34" charset="0"/>
        <a:buChar char="•"/>
        <a:defRPr sz="6408" kern="1200">
          <a:solidFill>
            <a:schemeClr val="tx1"/>
          </a:solidFill>
          <a:latin typeface="+mn-lt"/>
          <a:ea typeface="+mn-ea"/>
          <a:cs typeface="+mn-cs"/>
        </a:defRPr>
      </a:lvl6pPr>
      <a:lvl7pPr algn="l" defTabSz="3255264" eaLnBrk="1" hangingPunct="1" indent="-813816" latinLnBrk="0" marL="10579608" rtl="0">
        <a:lnSpc>
          <a:spcPct val="90000"/>
        </a:lnSpc>
        <a:spcBef>
          <a:spcPts val="1780"/>
        </a:spcBef>
        <a:buFont typeface="Arial" panose="020B0604020202020204" pitchFamily="34" charset="0"/>
        <a:buChar char="•"/>
        <a:defRPr sz="6408" kern="1200">
          <a:solidFill>
            <a:schemeClr val="tx1"/>
          </a:solidFill>
          <a:latin typeface="+mn-lt"/>
          <a:ea typeface="+mn-ea"/>
          <a:cs typeface="+mn-cs"/>
        </a:defRPr>
      </a:lvl7pPr>
      <a:lvl8pPr algn="l" defTabSz="3255264" eaLnBrk="1" hangingPunct="1" indent="-813816" latinLnBrk="0" marL="12207240" rtl="0">
        <a:lnSpc>
          <a:spcPct val="90000"/>
        </a:lnSpc>
        <a:spcBef>
          <a:spcPts val="1780"/>
        </a:spcBef>
        <a:buFont typeface="Arial" panose="020B0604020202020204" pitchFamily="34" charset="0"/>
        <a:buChar char="•"/>
        <a:defRPr sz="6408" kern="1200">
          <a:solidFill>
            <a:schemeClr val="tx1"/>
          </a:solidFill>
          <a:latin typeface="+mn-lt"/>
          <a:ea typeface="+mn-ea"/>
          <a:cs typeface="+mn-cs"/>
        </a:defRPr>
      </a:lvl8pPr>
      <a:lvl9pPr algn="l" defTabSz="3255264" eaLnBrk="1" hangingPunct="1" indent="-813816" latinLnBrk="0" marL="13834872" rtl="0">
        <a:lnSpc>
          <a:spcPct val="90000"/>
        </a:lnSpc>
        <a:spcBef>
          <a:spcPts val="1780"/>
        </a:spcBef>
        <a:buFont typeface="Arial" panose="020B0604020202020204" pitchFamily="34" charset="0"/>
        <a:buChar char="•"/>
        <a:defRPr sz="6408" kern="1200">
          <a:solidFill>
            <a:schemeClr val="tx1"/>
          </a:solidFill>
          <a:latin typeface="+mn-lt"/>
          <a:ea typeface="+mn-ea"/>
          <a:cs typeface="+mn-cs"/>
        </a:defRPr>
      </a:lvl9pPr>
    </p:bodyStyle>
    <p:otherStyle>
      <a:defPPr>
        <a:defRPr lang="en-US"/>
      </a:defPPr>
      <a:lvl1pPr algn="l" defTabSz="3255264" eaLnBrk="1" hangingPunct="1" latinLnBrk="0" marL="0" rtl="0">
        <a:defRPr sz="6408" kern="1200">
          <a:solidFill>
            <a:schemeClr val="tx1"/>
          </a:solidFill>
          <a:latin typeface="+mn-lt"/>
          <a:ea typeface="+mn-ea"/>
          <a:cs typeface="+mn-cs"/>
        </a:defRPr>
      </a:lvl1pPr>
      <a:lvl2pPr algn="l" defTabSz="3255264" eaLnBrk="1" hangingPunct="1" latinLnBrk="0" marL="1627632" rtl="0">
        <a:defRPr sz="6408" kern="1200">
          <a:solidFill>
            <a:schemeClr val="tx1"/>
          </a:solidFill>
          <a:latin typeface="+mn-lt"/>
          <a:ea typeface="+mn-ea"/>
          <a:cs typeface="+mn-cs"/>
        </a:defRPr>
      </a:lvl2pPr>
      <a:lvl3pPr algn="l" defTabSz="3255264" eaLnBrk="1" hangingPunct="1" latinLnBrk="0" marL="3255264" rtl="0">
        <a:defRPr sz="6408" kern="1200">
          <a:solidFill>
            <a:schemeClr val="tx1"/>
          </a:solidFill>
          <a:latin typeface="+mn-lt"/>
          <a:ea typeface="+mn-ea"/>
          <a:cs typeface="+mn-cs"/>
        </a:defRPr>
      </a:lvl3pPr>
      <a:lvl4pPr algn="l" defTabSz="3255264" eaLnBrk="1" hangingPunct="1" latinLnBrk="0" marL="4882896" rtl="0">
        <a:defRPr sz="6408" kern="1200">
          <a:solidFill>
            <a:schemeClr val="tx1"/>
          </a:solidFill>
          <a:latin typeface="+mn-lt"/>
          <a:ea typeface="+mn-ea"/>
          <a:cs typeface="+mn-cs"/>
        </a:defRPr>
      </a:lvl4pPr>
      <a:lvl5pPr algn="l" defTabSz="3255264" eaLnBrk="1" hangingPunct="1" latinLnBrk="0" marL="6510528" rtl="0">
        <a:defRPr sz="6408" kern="1200">
          <a:solidFill>
            <a:schemeClr val="tx1"/>
          </a:solidFill>
          <a:latin typeface="+mn-lt"/>
          <a:ea typeface="+mn-ea"/>
          <a:cs typeface="+mn-cs"/>
        </a:defRPr>
      </a:lvl5pPr>
      <a:lvl6pPr algn="l" defTabSz="3255264" eaLnBrk="1" hangingPunct="1" latinLnBrk="0" marL="8138160" rtl="0">
        <a:defRPr sz="6408" kern="1200">
          <a:solidFill>
            <a:schemeClr val="tx1"/>
          </a:solidFill>
          <a:latin typeface="+mn-lt"/>
          <a:ea typeface="+mn-ea"/>
          <a:cs typeface="+mn-cs"/>
        </a:defRPr>
      </a:lvl6pPr>
      <a:lvl7pPr algn="l" defTabSz="3255264" eaLnBrk="1" hangingPunct="1" latinLnBrk="0" marL="9765792" rtl="0">
        <a:defRPr sz="6408" kern="1200">
          <a:solidFill>
            <a:schemeClr val="tx1"/>
          </a:solidFill>
          <a:latin typeface="+mn-lt"/>
          <a:ea typeface="+mn-ea"/>
          <a:cs typeface="+mn-cs"/>
        </a:defRPr>
      </a:lvl7pPr>
      <a:lvl8pPr algn="l" defTabSz="3255264" eaLnBrk="1" hangingPunct="1" latinLnBrk="0" marL="11393424" rtl="0">
        <a:defRPr sz="6408" kern="1200">
          <a:solidFill>
            <a:schemeClr val="tx1"/>
          </a:solidFill>
          <a:latin typeface="+mn-lt"/>
          <a:ea typeface="+mn-ea"/>
          <a:cs typeface="+mn-cs"/>
        </a:defRPr>
      </a:lvl8pPr>
      <a:lvl9pPr algn="l" defTabSz="3255264" eaLnBrk="1" hangingPunct="1" latinLnBrk="0" marL="13021056" rtl="0">
        <a:defRPr sz="640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dpi="0">
          <a:blip xmlns:r="http://schemas.openxmlformats.org/officeDocument/2006/relationships" r:embed="rId1">
            <a:alphaModFix amt="99000"/>
            <a:lum/>
          </a:blip>
          <a:srcRect/>
          <a:stretch>
            <a:fillRect/>
          </a:stretch>
        </a:blipFill>
        <a:effectLst/>
      </p:bgPr>
    </p:bg>
    <p:spTree>
      <p:nvGrpSpPr>
        <p:cNvPr id="16" name=""/>
        <p:cNvGrpSpPr/>
        <p:nvPr/>
      </p:nvGrpSpPr>
      <p:grpSpPr>
        <a:xfrm>
          <a:off x="0" y="0"/>
          <a:ext cx="0" cy="0"/>
          <a:chOff x="0" y="0"/>
          <a:chExt cx="0" cy="0"/>
        </a:xfrm>
      </p:grpSpPr>
      <p:sp>
        <p:nvSpPr>
          <p:cNvPr id="1048586" name="Text Box 1059"/>
          <p:cNvSpPr txBox="1">
            <a:spLocks noChangeArrowheads="1"/>
          </p:cNvSpPr>
          <p:nvPr/>
        </p:nvSpPr>
        <p:spPr bwMode="auto">
          <a:xfrm>
            <a:off x="5203467" y="4994781"/>
            <a:ext cx="30544167" cy="1292662"/>
          </a:xfrm>
          <a:prstGeom prst="rect"/>
          <a:noFill/>
          <a:ln>
            <a:noFill/>
          </a:ln>
          <a:effectLst/>
        </p:spPr>
        <p:txBody>
          <a:bodyPr bIns="182880" lIns="182880" rIns="182880" tIns="182880" wrap="square">
            <a:spAutoFit/>
          </a:bodyPr>
          <a:lstStyle>
            <a:defPPr>
              <a:defRPr lang="en-US"/>
            </a:defPPr>
            <a:lvl1pPr algn="l" eaLnBrk="0" fontAlgn="base" hangingPunct="0" rtl="0">
              <a:spcBef>
                <a:spcPct val="0"/>
              </a:spcBef>
              <a:spcAft>
                <a:spcPct val="0"/>
              </a:spcAft>
              <a:defRPr sz="1300" kern="1200">
                <a:solidFill>
                  <a:schemeClr val="tx1"/>
                </a:solidFill>
                <a:latin typeface="Arial" panose="020B0604020202020204" pitchFamily="34" charset="0"/>
                <a:ea typeface="+mn-ea"/>
                <a:cs typeface="+mn-cs"/>
              </a:defRPr>
            </a:lvl1pPr>
            <a:lvl2pPr algn="l" eaLnBrk="0" fontAlgn="base" hangingPunct="0" marL="457200" rtl="0">
              <a:spcBef>
                <a:spcPct val="0"/>
              </a:spcBef>
              <a:spcAft>
                <a:spcPct val="0"/>
              </a:spcAft>
              <a:defRPr sz="1300" kern="1200">
                <a:solidFill>
                  <a:schemeClr val="tx1"/>
                </a:solidFill>
                <a:latin typeface="Arial" panose="020B0604020202020204" pitchFamily="34" charset="0"/>
                <a:ea typeface="+mn-ea"/>
                <a:cs typeface="+mn-cs"/>
              </a:defRPr>
            </a:lvl2pPr>
            <a:lvl3pPr algn="l" eaLnBrk="0" fontAlgn="base" hangingPunct="0" marL="914400" rtl="0">
              <a:spcBef>
                <a:spcPct val="0"/>
              </a:spcBef>
              <a:spcAft>
                <a:spcPct val="0"/>
              </a:spcAft>
              <a:defRPr sz="1300" kern="1200">
                <a:solidFill>
                  <a:schemeClr val="tx1"/>
                </a:solidFill>
                <a:latin typeface="Arial" panose="020B0604020202020204" pitchFamily="34" charset="0"/>
                <a:ea typeface="+mn-ea"/>
                <a:cs typeface="+mn-cs"/>
              </a:defRPr>
            </a:lvl3pPr>
            <a:lvl4pPr algn="l" eaLnBrk="0" fontAlgn="base" hangingPunct="0" marL="1371600" rtl="0">
              <a:spcBef>
                <a:spcPct val="0"/>
              </a:spcBef>
              <a:spcAft>
                <a:spcPct val="0"/>
              </a:spcAft>
              <a:defRPr sz="1300" kern="1200">
                <a:solidFill>
                  <a:schemeClr val="tx1"/>
                </a:solidFill>
                <a:latin typeface="Arial" panose="020B0604020202020204" pitchFamily="34" charset="0"/>
                <a:ea typeface="+mn-ea"/>
                <a:cs typeface="+mn-cs"/>
              </a:defRPr>
            </a:lvl4pPr>
            <a:lvl5pPr algn="l" eaLnBrk="0" fontAlgn="base" hangingPunct="0" marL="1828800" rtl="0">
              <a:spcBef>
                <a:spcPct val="0"/>
              </a:spcBef>
              <a:spcAft>
                <a:spcPct val="0"/>
              </a:spcAft>
              <a:defRPr sz="1300" kern="1200">
                <a:solidFill>
                  <a:schemeClr val="tx1"/>
                </a:solidFill>
                <a:latin typeface="Arial" panose="020B0604020202020204" pitchFamily="34" charset="0"/>
                <a:ea typeface="+mn-ea"/>
                <a:cs typeface="+mn-cs"/>
              </a:defRPr>
            </a:lvl5pPr>
            <a:lvl6pPr algn="l" defTabSz="914400" eaLnBrk="1" hangingPunct="1" latinLnBrk="0" marL="2286000" rtl="0">
              <a:defRPr sz="1300" kern="1200">
                <a:solidFill>
                  <a:schemeClr val="tx1"/>
                </a:solidFill>
                <a:latin typeface="Arial" panose="020B0604020202020204" pitchFamily="34" charset="0"/>
                <a:ea typeface="+mn-ea"/>
                <a:cs typeface="+mn-cs"/>
              </a:defRPr>
            </a:lvl6pPr>
            <a:lvl7pPr algn="l" defTabSz="914400" eaLnBrk="1" hangingPunct="1" latinLnBrk="0" marL="2743200" rtl="0">
              <a:defRPr sz="1300" kern="1200">
                <a:solidFill>
                  <a:schemeClr val="tx1"/>
                </a:solidFill>
                <a:latin typeface="Arial" panose="020B0604020202020204" pitchFamily="34" charset="0"/>
                <a:ea typeface="+mn-ea"/>
                <a:cs typeface="+mn-cs"/>
              </a:defRPr>
            </a:lvl7pPr>
            <a:lvl8pPr algn="l" defTabSz="914400" eaLnBrk="1" hangingPunct="1" latinLnBrk="0" marL="3200400" rtl="0">
              <a:defRPr sz="1300" kern="1200">
                <a:solidFill>
                  <a:schemeClr val="tx1"/>
                </a:solidFill>
                <a:latin typeface="Arial" panose="020B0604020202020204" pitchFamily="34" charset="0"/>
                <a:ea typeface="+mn-ea"/>
                <a:cs typeface="+mn-cs"/>
              </a:defRPr>
            </a:lvl8pPr>
            <a:lvl9pPr algn="l" defTabSz="914400" eaLnBrk="1" hangingPunct="1" latinLnBrk="0" marL="3657600" rtl="0">
              <a:defRPr sz="1300" kern="1200">
                <a:solidFill>
                  <a:schemeClr val="tx1"/>
                </a:solidFill>
                <a:latin typeface="Arial" panose="020B0604020202020204" pitchFamily="34" charset="0"/>
                <a:ea typeface="+mn-ea"/>
                <a:cs typeface="+mn-cs"/>
              </a:defRPr>
            </a:lvl9pPr>
          </a:lstStyle>
          <a:p>
            <a:pPr algn="ctr" defTabSz="4029542">
              <a:spcBef>
                <a:spcPct val="20000"/>
              </a:spcBef>
            </a:pPr>
            <a:r>
              <a:rPr b="1" dirty="0" sz="6000" lang="fa-IR">
                <a:latin typeface="Times New Roman" panose="02020603050405020304" pitchFamily="18" charset="0"/>
                <a:cs typeface="B Zar" panose="00000400000000000000" pitchFamily="2" charset="-78"/>
              </a:rPr>
              <a:t>مداخلات دارویی و غیر دارویی کنترل تهوع </a:t>
            </a:r>
            <a:r>
              <a:rPr b="1" dirty="0" sz="6000" lang="fa-IR" err="1">
                <a:latin typeface="Times New Roman" panose="02020603050405020304" pitchFamily="18" charset="0"/>
                <a:cs typeface="B Zar" panose="00000400000000000000" pitchFamily="2" charset="-78"/>
              </a:rPr>
              <a:t>بارداری:دیدگاه</a:t>
            </a:r>
            <a:r>
              <a:rPr b="1" dirty="0" sz="6000" lang="fa-IR">
                <a:latin typeface="Times New Roman" panose="02020603050405020304" pitchFamily="18" charset="0"/>
                <a:cs typeface="B Zar" panose="00000400000000000000" pitchFamily="2" charset="-78"/>
              </a:rPr>
              <a:t> مامایی در مدیریت بالینی</a:t>
            </a:r>
            <a:endParaRPr b="1" dirty="0" sz="6000" lang="en-US">
              <a:solidFill>
                <a:schemeClr val="tx1"/>
              </a:solidFill>
              <a:latin typeface="Times New Roman" panose="02020603050405020304" pitchFamily="18" charset="0"/>
              <a:cs typeface="B Zar" panose="00000400000000000000" pitchFamily="2" charset="-78"/>
            </a:endParaRPr>
          </a:p>
        </p:txBody>
      </p:sp>
      <p:sp>
        <p:nvSpPr>
          <p:cNvPr id="1048587" name="AutoShape 4"/>
          <p:cNvSpPr>
            <a:spLocks noChangeArrowheads="1"/>
          </p:cNvSpPr>
          <p:nvPr/>
        </p:nvSpPr>
        <p:spPr bwMode="auto">
          <a:xfrm>
            <a:off x="36326508" y="4138964"/>
            <a:ext cx="5359399" cy="1406408"/>
          </a:xfrm>
          <a:prstGeom prst="roundRect">
            <a:avLst>
              <a:gd name="adj" fmla="val 7000"/>
            </a:avLst>
          </a:prstGeom>
          <a:solidFill>
            <a:schemeClr val="accent4">
              <a:lumMod val="20000"/>
              <a:lumOff val="80000"/>
            </a:schemeClr>
          </a:solidFill>
          <a:ln>
            <a:noFill/>
            <a:headEnd/>
            <a:tailEnd/>
          </a:ln>
        </p:spPr>
        <p:style>
          <a:lnRef idx="2">
            <a:schemeClr val="accent1"/>
          </a:lnRef>
          <a:fillRef idx="1">
            <a:schemeClr val="lt1"/>
          </a:fillRef>
          <a:effectRef idx="0">
            <a:schemeClr val="accent1"/>
          </a:effectRef>
          <a:fontRef idx="minor">
            <a:schemeClr val="dk1"/>
          </a:fontRef>
        </p:style>
        <p:txBody>
          <a:bodyPr anchor="ctr" bIns="274320" lIns="274320" rIns="274320" tIns="274320" wrap="square">
            <a:spAutoFit/>
          </a:bodyPr>
          <a:p>
            <a:pPr rtl="1"/>
            <a:r>
              <a:rPr dirty="0" sz="5400" lang="en-US">
                <a:solidFill>
                  <a:schemeClr val="tx1"/>
                </a:solidFill>
                <a:cs typeface="B Nazanin" panose="00000400000000000000" pitchFamily="2" charset="-78"/>
              </a:rPr>
              <a:t>Code:</a:t>
            </a:r>
            <a:r>
              <a:rPr dirty="0" sz="5400" lang="en-US">
                <a:solidFill>
                  <a:schemeClr val="tx1"/>
                </a:solidFill>
                <a:cs typeface="B Nazanin" panose="00000400000000000000" pitchFamily="2" charset="-78"/>
              </a:rPr>
              <a:t> </a:t>
            </a:r>
            <a:r>
              <a:rPr dirty="0" sz="5400" lang="en-US">
                <a:solidFill>
                  <a:schemeClr val="tx1"/>
                </a:solidFill>
                <a:cs typeface="B Nazanin" panose="00000400000000000000" pitchFamily="2" charset="-78"/>
              </a:rPr>
              <a:t>1</a:t>
            </a:r>
            <a:r>
              <a:rPr dirty="0" sz="5400" lang="en-US">
                <a:solidFill>
                  <a:schemeClr val="tx1"/>
                </a:solidFill>
                <a:cs typeface="B Nazanin" panose="00000400000000000000" pitchFamily="2" charset="-78"/>
              </a:rPr>
              <a:t>1</a:t>
            </a:r>
            <a:r>
              <a:rPr dirty="0" sz="5400" lang="en-US">
                <a:solidFill>
                  <a:schemeClr val="tx1"/>
                </a:solidFill>
                <a:cs typeface="B Nazanin" panose="00000400000000000000" pitchFamily="2" charset="-78"/>
              </a:rPr>
              <a:t>8</a:t>
            </a:r>
            <a:r>
              <a:rPr dirty="0" sz="5400" lang="en-US">
                <a:solidFill>
                  <a:schemeClr val="tx1"/>
                </a:solidFill>
                <a:cs typeface="B Nazanin" panose="00000400000000000000" pitchFamily="2" charset="-78"/>
              </a:rPr>
              <a:t>6</a:t>
            </a:r>
            <a:endParaRPr dirty="0" sz="4800" lang="fa-IR">
              <a:solidFill>
                <a:schemeClr val="tx1"/>
              </a:solidFill>
              <a:cs typeface="B Nazanin" panose="00000400000000000000" pitchFamily="2" charset="-78"/>
            </a:endParaRPr>
          </a:p>
        </p:txBody>
      </p:sp>
      <p:sp>
        <p:nvSpPr>
          <p:cNvPr id="1048588" name="Text Placeholder 5"/>
          <p:cNvSpPr txBox="1"/>
          <p:nvPr/>
        </p:nvSpPr>
        <p:spPr>
          <a:xfrm>
            <a:off x="1821901" y="7108414"/>
            <a:ext cx="36576000" cy="6208777"/>
          </a:xfrm>
          <a:prstGeom prst="rect"/>
        </p:spPr>
        <p:txBody>
          <a:bodyPr bIns="0" lIns="0" rIns="0" tIns="0">
            <a:spAutoFit/>
          </a:bodyPr>
          <a:lstStyle>
            <a:defPPr>
              <a:defRPr kern="1200"/>
            </a:defPPr>
            <a:lvl1pPr algn="l" defTabSz="3761086" eaLnBrk="1" fontAlgn="auto" hangingPunct="1" indent="0" latinLnBrk="0" marL="0" marR="0" rtl="0">
              <a:lnSpc>
                <a:spcPct val="100000"/>
              </a:lnSpc>
              <a:spcBef>
                <a:spcPct val="20000"/>
              </a:spcBef>
              <a:spcAft>
                <a:spcPct val="0"/>
              </a:spcAft>
              <a:buClrTx/>
              <a:buSzTx/>
              <a:buFont typeface="Arial" pitchFamily="34" charset="0"/>
              <a:buNone/>
              <a:defRPr baseline="0" sz="6000" kern="1200">
                <a:solidFill>
                  <a:schemeClr val="tx2"/>
                </a:solidFill>
                <a:latin typeface="Franklin Gothic Heavy" pitchFamily="34" charset="0"/>
                <a:ea typeface="+mn-ea"/>
                <a:cs typeface="+mn-cs"/>
              </a:defRPr>
            </a:lvl1pPr>
            <a:lvl2pPr algn="l" defTabSz="3761086" eaLnBrk="1" hangingPunct="1" indent="0" latinLnBrk="0" marL="1880543" rtl="0">
              <a:spcBef>
                <a:spcPct val="20000"/>
              </a:spcBef>
              <a:buFontTx/>
              <a:buNone/>
              <a:defRPr sz="11500" kern="1200">
                <a:solidFill>
                  <a:schemeClr val="tx1"/>
                </a:solidFill>
                <a:latin typeface="+mn-lt"/>
                <a:ea typeface="+mn-ea"/>
                <a:cs typeface="+mn-cs"/>
              </a:defRPr>
            </a:lvl2pPr>
            <a:lvl3pPr algn="l" defTabSz="3761086" eaLnBrk="1" hangingPunct="1" indent="0" latinLnBrk="0" marL="3761086" rtl="0">
              <a:spcBef>
                <a:spcPct val="20000"/>
              </a:spcBef>
              <a:buFontTx/>
              <a:buNone/>
              <a:defRPr sz="9900" kern="1200">
                <a:solidFill>
                  <a:schemeClr val="tx1"/>
                </a:solidFill>
                <a:latin typeface="+mn-lt"/>
                <a:ea typeface="+mn-ea"/>
                <a:cs typeface="+mn-cs"/>
              </a:defRPr>
            </a:lvl3pPr>
            <a:lvl4pPr algn="l" defTabSz="3761086" eaLnBrk="1" hangingPunct="1" indent="0" latinLnBrk="0" marL="5641629" rtl="0">
              <a:spcBef>
                <a:spcPct val="20000"/>
              </a:spcBef>
              <a:buFontTx/>
              <a:buNone/>
              <a:defRPr sz="8200" kern="1200">
                <a:solidFill>
                  <a:schemeClr val="tx1"/>
                </a:solidFill>
                <a:latin typeface="+mn-lt"/>
                <a:ea typeface="+mn-ea"/>
                <a:cs typeface="+mn-cs"/>
              </a:defRPr>
            </a:lvl4pPr>
            <a:lvl5pPr algn="l" defTabSz="3761086" eaLnBrk="1" hangingPunct="1" indent="0" latinLnBrk="0" marL="7522172" rtl="0">
              <a:spcBef>
                <a:spcPct val="20000"/>
              </a:spcBef>
              <a:buFontTx/>
              <a:buNone/>
              <a:defRPr sz="8200" kern="1200">
                <a:solidFill>
                  <a:schemeClr val="tx1"/>
                </a:solidFill>
                <a:latin typeface="+mn-lt"/>
                <a:ea typeface="+mn-ea"/>
                <a:cs typeface="+mn-cs"/>
              </a:defRPr>
            </a:lvl5pPr>
            <a:lvl6pPr algn="l" defTabSz="3761086" eaLnBrk="1" hangingPunct="1" indent="-940272" latinLnBrk="0" marL="10342988" rtl="0">
              <a:spcBef>
                <a:spcPct val="20000"/>
              </a:spcBef>
              <a:buFont typeface="Arial" pitchFamily="34" charset="0"/>
              <a:buChar char="•"/>
              <a:defRPr sz="8200" kern="1200">
                <a:solidFill>
                  <a:schemeClr val="tx1"/>
                </a:solidFill>
                <a:latin typeface="+mn-lt"/>
                <a:ea typeface="+mn-ea"/>
                <a:cs typeface="+mn-cs"/>
              </a:defRPr>
            </a:lvl6pPr>
            <a:lvl7pPr algn="l" defTabSz="3761086" eaLnBrk="1" hangingPunct="1" indent="-940272" latinLnBrk="0" marL="12223531" rtl="0">
              <a:spcBef>
                <a:spcPct val="20000"/>
              </a:spcBef>
              <a:buFont typeface="Arial" pitchFamily="34" charset="0"/>
              <a:buChar char="•"/>
              <a:defRPr sz="8200" kern="1200">
                <a:solidFill>
                  <a:schemeClr val="tx1"/>
                </a:solidFill>
                <a:latin typeface="+mn-lt"/>
                <a:ea typeface="+mn-ea"/>
                <a:cs typeface="+mn-cs"/>
              </a:defRPr>
            </a:lvl7pPr>
            <a:lvl8pPr algn="l" defTabSz="3761086" eaLnBrk="1" hangingPunct="1" indent="-940272" latinLnBrk="0" marL="14104074" rtl="0">
              <a:spcBef>
                <a:spcPct val="20000"/>
              </a:spcBef>
              <a:buFont typeface="Arial" pitchFamily="34" charset="0"/>
              <a:buChar char="•"/>
              <a:defRPr sz="8200" kern="1200">
                <a:solidFill>
                  <a:schemeClr val="tx1"/>
                </a:solidFill>
                <a:latin typeface="+mn-lt"/>
                <a:ea typeface="+mn-ea"/>
                <a:cs typeface="+mn-cs"/>
              </a:defRPr>
            </a:lvl8pPr>
            <a:lvl9pPr algn="l" defTabSz="3761086" eaLnBrk="1" hangingPunct="1" indent="-940272" latinLnBrk="0" marL="15984617" rtl="0">
              <a:spcBef>
                <a:spcPct val="20000"/>
              </a:spcBef>
              <a:buFont typeface="Arial" pitchFamily="34" charset="0"/>
              <a:buChar char="•"/>
              <a:defRPr sz="8200" kern="1200">
                <a:solidFill>
                  <a:schemeClr val="tx1"/>
                </a:solidFill>
                <a:latin typeface="+mn-lt"/>
                <a:ea typeface="+mn-ea"/>
                <a:cs typeface="+mn-cs"/>
              </a:defRPr>
            </a:lvl9pPr>
          </a:lstStyle>
          <a:p>
            <a:pPr algn="ctr"/>
            <a:r>
              <a:rPr b="1" dirty="0" sz="4000" lang="fa-IR">
                <a:solidFill>
                  <a:srgbClr val="000001"/>
                </a:solidFill>
                <a:latin typeface="Times New Roman" panose="02020603050405020304" pitchFamily="18" charset="0"/>
                <a:ea typeface="Open Sauce Bold"/>
                <a:cs typeface="B Zar" panose="00000400000000000000" pitchFamily="2" charset="-78"/>
                <a:sym typeface="Open Sauce Bold"/>
              </a:rPr>
              <a:t>ساسان زندی اصفهان (1)، </a:t>
            </a:r>
            <a:r>
              <a:rPr b="1" dirty="0" sz="4000" lang="fa-IR" err="1">
                <a:solidFill>
                  <a:srgbClr val="000001"/>
                </a:solidFill>
                <a:latin typeface="Times New Roman" panose="02020603050405020304" pitchFamily="18" charset="0"/>
                <a:ea typeface="Open Sauce Bold"/>
                <a:cs typeface="B Zar" panose="00000400000000000000" pitchFamily="2" charset="-78"/>
                <a:sym typeface="Open Sauce Bold"/>
              </a:rPr>
              <a:t>آرمینا</a:t>
            </a:r>
            <a:r>
              <a:rPr b="1" dirty="0" sz="4000" lang="fa-IR">
                <a:solidFill>
                  <a:srgbClr val="000001"/>
                </a:solidFill>
                <a:latin typeface="Times New Roman" panose="02020603050405020304" pitchFamily="18" charset="0"/>
                <a:ea typeface="Open Sauce Bold"/>
                <a:cs typeface="B Zar" panose="00000400000000000000" pitchFamily="2" charset="-78"/>
                <a:sym typeface="Open Sauce Bold"/>
              </a:rPr>
              <a:t> اکبری، </a:t>
            </a:r>
            <a:r>
              <a:rPr b="1" dirty="0" sz="4000" lang="fa-IR" err="1">
                <a:solidFill>
                  <a:srgbClr val="000001"/>
                </a:solidFill>
                <a:latin typeface="Times New Roman" panose="02020603050405020304" pitchFamily="18" charset="0"/>
                <a:ea typeface="Open Sauce Bold"/>
                <a:cs typeface="B Zar" panose="00000400000000000000" pitchFamily="2" charset="-78"/>
                <a:sym typeface="Open Sauce Bold"/>
              </a:rPr>
              <a:t>حدیثه</a:t>
            </a:r>
            <a:r>
              <a:rPr b="1" dirty="0" sz="4000" lang="fa-IR">
                <a:solidFill>
                  <a:srgbClr val="000001"/>
                </a:solidFill>
                <a:latin typeface="Times New Roman" panose="02020603050405020304" pitchFamily="18" charset="0"/>
                <a:ea typeface="Open Sauce Bold"/>
                <a:cs typeface="B Zar" panose="00000400000000000000" pitchFamily="2" charset="-78"/>
                <a:sym typeface="Open Sauce Bold"/>
              </a:rPr>
              <a:t> سادات درخشان</a:t>
            </a:r>
          </a:p>
          <a:p>
            <a:pPr algn="ctr" indent="-742950" marL="742950" rtl="1">
              <a:buAutoNum type="arabicParenBoth"/>
            </a:pPr>
            <a:r>
              <a:rPr b="1" dirty="0" sz="4000" lang="fa-IR">
                <a:solidFill>
                  <a:srgbClr val="000001"/>
                </a:solidFill>
                <a:latin typeface="Times New Roman" panose="02020603050405020304" pitchFamily="18" charset="0"/>
                <a:ea typeface="Open Sauce Bold"/>
                <a:cs typeface="B Zar" panose="00000400000000000000" pitchFamily="2" charset="-78"/>
                <a:sym typeface="Open Sauce Bold"/>
              </a:rPr>
              <a:t>گروه علوم پزشکی ،مرکز توسعه تحقیقات بالینی ، واحد نجف </a:t>
            </a:r>
            <a:r>
              <a:rPr b="1" dirty="0" sz="4000" lang="fa-IR" err="1">
                <a:solidFill>
                  <a:srgbClr val="000001"/>
                </a:solidFill>
                <a:latin typeface="Times New Roman" panose="02020603050405020304" pitchFamily="18" charset="0"/>
                <a:ea typeface="Open Sauce Bold"/>
                <a:cs typeface="B Zar" panose="00000400000000000000" pitchFamily="2" charset="-78"/>
                <a:sym typeface="Open Sauce Bold"/>
              </a:rPr>
              <a:t>آباد،دانشگاه</a:t>
            </a:r>
            <a:r>
              <a:rPr b="1" dirty="0" sz="4000" lang="fa-IR">
                <a:solidFill>
                  <a:srgbClr val="000001"/>
                </a:solidFill>
                <a:latin typeface="Times New Roman" panose="02020603050405020304" pitchFamily="18" charset="0"/>
                <a:ea typeface="Open Sauce Bold"/>
                <a:cs typeface="B Zar" panose="00000400000000000000" pitchFamily="2" charset="-78"/>
                <a:sym typeface="Open Sauce Bold"/>
              </a:rPr>
              <a:t> آزاد اسلامی، نجف آباد، ایران</a:t>
            </a:r>
          </a:p>
          <a:p>
            <a:pPr algn="ctr" rtl="1"/>
            <a:r>
              <a:rPr b="1" dirty="0" sz="4000" lang="fa-IR">
                <a:solidFill>
                  <a:srgbClr val="000001"/>
                </a:solidFill>
                <a:latin typeface="Times New Roman" panose="02020603050405020304" pitchFamily="18" charset="0"/>
                <a:ea typeface="Open Sauce Bold"/>
                <a:cs typeface="B Zar" panose="00000400000000000000" pitchFamily="2" charset="-78"/>
                <a:sym typeface="Open Sauce Bold"/>
              </a:rPr>
              <a:t>(2) گروه </a:t>
            </a:r>
            <a:r>
              <a:rPr b="1" dirty="0" sz="4000" lang="fa-IR" err="1">
                <a:solidFill>
                  <a:srgbClr val="000001"/>
                </a:solidFill>
                <a:latin typeface="Times New Roman" panose="02020603050405020304" pitchFamily="18" charset="0"/>
                <a:ea typeface="Open Sauce Bold"/>
                <a:cs typeface="B Zar" panose="00000400000000000000" pitchFamily="2" charset="-78"/>
                <a:sym typeface="Open Sauce Bold"/>
              </a:rPr>
              <a:t>مامایی،مرکز</a:t>
            </a:r>
            <a:r>
              <a:rPr b="1" dirty="0" sz="4000" lang="fa-IR">
                <a:solidFill>
                  <a:srgbClr val="000001"/>
                </a:solidFill>
                <a:latin typeface="Times New Roman" panose="02020603050405020304" pitchFamily="18" charset="0"/>
                <a:ea typeface="Open Sauce Bold"/>
                <a:cs typeface="B Zar" panose="00000400000000000000" pitchFamily="2" charset="-78"/>
                <a:sym typeface="Open Sauce Bold"/>
              </a:rPr>
              <a:t> تحقیقات توسعه علوم پرستاری و مامایی ، واحد نجف </a:t>
            </a:r>
            <a:r>
              <a:rPr b="1" dirty="0" sz="4000" lang="fa-IR" err="1">
                <a:solidFill>
                  <a:srgbClr val="000001"/>
                </a:solidFill>
                <a:latin typeface="Times New Roman" panose="02020603050405020304" pitchFamily="18" charset="0"/>
                <a:ea typeface="Open Sauce Bold"/>
                <a:cs typeface="B Zar" panose="00000400000000000000" pitchFamily="2" charset="-78"/>
                <a:sym typeface="Open Sauce Bold"/>
              </a:rPr>
              <a:t>آباد،دانشگاه</a:t>
            </a:r>
            <a:r>
              <a:rPr b="1" dirty="0" sz="4000" lang="fa-IR">
                <a:solidFill>
                  <a:srgbClr val="000001"/>
                </a:solidFill>
                <a:latin typeface="Times New Roman" panose="02020603050405020304" pitchFamily="18" charset="0"/>
                <a:ea typeface="Open Sauce Bold"/>
                <a:cs typeface="B Zar" panose="00000400000000000000" pitchFamily="2" charset="-78"/>
                <a:sym typeface="Open Sauce Bold"/>
              </a:rPr>
              <a:t> آزاد اسلامی، نجف آباد، ایران</a:t>
            </a:r>
          </a:p>
          <a:p>
            <a:pPr algn="ctr" rtl="1"/>
            <a:r>
              <a:rPr b="1" dirty="0" sz="4000" lang="fa-IR">
                <a:solidFill>
                  <a:srgbClr val="000001"/>
                </a:solidFill>
                <a:latin typeface="Times New Roman" panose="02020603050405020304" pitchFamily="18" charset="0"/>
                <a:ea typeface="Open Sauce Bold"/>
                <a:cs typeface="B Zar" panose="00000400000000000000" pitchFamily="2" charset="-78"/>
                <a:sym typeface="Open Sauce Bold"/>
              </a:rPr>
              <a:t>(3) گروه </a:t>
            </a:r>
            <a:r>
              <a:rPr b="1" dirty="0" sz="4000" lang="fa-IR" err="1">
                <a:solidFill>
                  <a:srgbClr val="000001"/>
                </a:solidFill>
                <a:latin typeface="Times New Roman" panose="02020603050405020304" pitchFamily="18" charset="0"/>
                <a:ea typeface="Open Sauce Bold"/>
                <a:cs typeface="B Zar" panose="00000400000000000000" pitchFamily="2" charset="-78"/>
                <a:sym typeface="Open Sauce Bold"/>
              </a:rPr>
              <a:t>مامایی،مرکز</a:t>
            </a:r>
            <a:r>
              <a:rPr b="1" dirty="0" sz="4000" lang="fa-IR">
                <a:solidFill>
                  <a:srgbClr val="000001"/>
                </a:solidFill>
                <a:latin typeface="Times New Roman" panose="02020603050405020304" pitchFamily="18" charset="0"/>
                <a:ea typeface="Open Sauce Bold"/>
                <a:cs typeface="B Zar" panose="00000400000000000000" pitchFamily="2" charset="-78"/>
                <a:sym typeface="Open Sauce Bold"/>
              </a:rPr>
              <a:t> تحقیقات توسعه علوم پرستاری و مامایی ، واحد نجف </a:t>
            </a:r>
            <a:r>
              <a:rPr b="1" dirty="0" sz="4000" lang="fa-IR" err="1">
                <a:solidFill>
                  <a:srgbClr val="000001"/>
                </a:solidFill>
                <a:latin typeface="Times New Roman" panose="02020603050405020304" pitchFamily="18" charset="0"/>
                <a:ea typeface="Open Sauce Bold"/>
                <a:cs typeface="B Zar" panose="00000400000000000000" pitchFamily="2" charset="-78"/>
                <a:sym typeface="Open Sauce Bold"/>
              </a:rPr>
              <a:t>آباد،دانشگاه</a:t>
            </a:r>
            <a:r>
              <a:rPr b="1" dirty="0" sz="4000" lang="fa-IR">
                <a:solidFill>
                  <a:srgbClr val="000001"/>
                </a:solidFill>
                <a:latin typeface="Times New Roman" panose="02020603050405020304" pitchFamily="18" charset="0"/>
                <a:ea typeface="Open Sauce Bold"/>
                <a:cs typeface="B Zar" panose="00000400000000000000" pitchFamily="2" charset="-78"/>
                <a:sym typeface="Open Sauce Bold"/>
              </a:rPr>
              <a:t> آزاد اسلامی، نجف آباد، ایران</a:t>
            </a:r>
          </a:p>
          <a:p>
            <a:pPr algn="ctr" rtl="1"/>
            <a:endParaRPr b="1" dirty="0" sz="4000" lang="fa-IR">
              <a:solidFill>
                <a:srgbClr val="000001"/>
              </a:solidFill>
              <a:latin typeface="Times New Roman" panose="02020603050405020304" pitchFamily="18" charset="0"/>
              <a:ea typeface="Open Sauce Bold"/>
              <a:cs typeface="B Zar" panose="00000400000000000000" pitchFamily="2" charset="-78"/>
              <a:sym typeface="Open Sauce Bold"/>
            </a:endParaRPr>
          </a:p>
          <a:p>
            <a:pPr algn="ctr" rtl="1"/>
            <a:endParaRPr b="1" dirty="0" sz="4000" lang="fa-IR">
              <a:solidFill>
                <a:srgbClr val="000001"/>
              </a:solidFill>
              <a:latin typeface="Times New Roman" panose="02020603050405020304" pitchFamily="18" charset="0"/>
              <a:ea typeface="Open Sauce Bold"/>
              <a:cs typeface="Times New Roman" panose="02020603050405020304" pitchFamily="18" charset="0"/>
              <a:sym typeface="Open Sauce Bold"/>
            </a:endParaRPr>
          </a:p>
          <a:p>
            <a:pPr algn="ctr" indent="-742950" marL="742950" rtl="1">
              <a:buAutoNum type="arabicParenBoth"/>
            </a:pPr>
            <a:endParaRPr b="1" dirty="0" sz="4000" lang="fa-IR">
              <a:solidFill>
                <a:srgbClr val="000001"/>
              </a:solidFill>
              <a:latin typeface="Times New Roman" panose="02020603050405020304" pitchFamily="18" charset="0"/>
              <a:ea typeface="Open Sauce Bold"/>
              <a:cs typeface="Times New Roman" panose="02020603050405020304" pitchFamily="18" charset="0"/>
              <a:sym typeface="Open Sauce Bold"/>
            </a:endParaRPr>
          </a:p>
          <a:p>
            <a:pPr algn="ctr" rtl="1"/>
            <a:endParaRPr b="1" dirty="0" sz="4000" lang="fa-IR">
              <a:solidFill>
                <a:srgbClr val="000001"/>
              </a:solidFill>
              <a:latin typeface="Times New Roman" panose="02020603050405020304" pitchFamily="18" charset="0"/>
              <a:ea typeface="Open Sauce Bold"/>
              <a:cs typeface="Times New Roman" panose="02020603050405020304" pitchFamily="18" charset="0"/>
              <a:sym typeface="Open Sauce Bold"/>
            </a:endParaRPr>
          </a:p>
          <a:p>
            <a:pPr algn="ctr"/>
            <a:endParaRPr dirty="0" sz="3200" lang="en-US">
              <a:solidFill>
                <a:srgbClr val="235078"/>
              </a:solidFill>
              <a:latin typeface="Times New Roman" panose="02020603050405020304" pitchFamily="18" charset="0"/>
              <a:cs typeface="Times New Roman" panose="02020603050405020304" pitchFamily="18" charset="0"/>
            </a:endParaRPr>
          </a:p>
        </p:txBody>
      </p:sp>
      <p:sp>
        <p:nvSpPr>
          <p:cNvPr id="1048589" name="Rectangle 10"/>
          <p:cNvSpPr>
            <a:spLocks noChangeArrowheads="1"/>
          </p:cNvSpPr>
          <p:nvPr/>
        </p:nvSpPr>
        <p:spPr bwMode="auto">
          <a:xfrm>
            <a:off x="402867" y="10154779"/>
            <a:ext cx="9601200" cy="873301"/>
          </a:xfrm>
          <a:prstGeom prst="rect"/>
          <a:solidFill>
            <a:srgbClr val="0384E9"/>
          </a:solidFill>
          <a:ln w="12700">
            <a:solidFill>
              <a:srgbClr val="0384E9"/>
            </a:solidFill>
            <a:miter lim="800000"/>
          </a:ln>
        </p:spPr>
        <p:txBody>
          <a:bodyPr anchor="ctr" anchorCtr="0" bIns="68563" lIns="137126" rIns="137126" tIns="73152" wrap="none"/>
          <a:lstStyle>
            <a:defPPr>
              <a:defRPr kern="1200"/>
            </a:defPPr>
          </a:lstStyle>
          <a:p>
            <a:pPr algn="ctr" defTabSz="4702588"/>
            <a:r>
              <a:rPr b="1" dirty="0" sz="3600" lang="fa-IR">
                <a:solidFill>
                  <a:schemeClr val="bg1"/>
                </a:solidFill>
                <a:latin typeface="Libre Baskerville" panose="02000000000000000000" pitchFamily="2" charset="0"/>
                <a:cs typeface="B Titr" panose="00000700000000000000" pitchFamily="2" charset="-78"/>
              </a:rPr>
              <a:t>مقدمه</a:t>
            </a:r>
            <a:endParaRPr b="1" dirty="0" sz="3600" lang="en-US">
              <a:solidFill>
                <a:schemeClr val="bg1"/>
              </a:solidFill>
              <a:latin typeface="Libre Baskerville" panose="02000000000000000000" pitchFamily="2" charset="0"/>
              <a:cs typeface="B Titr" panose="00000700000000000000" pitchFamily="2" charset="-78"/>
            </a:endParaRPr>
          </a:p>
        </p:txBody>
      </p:sp>
      <p:sp>
        <p:nvSpPr>
          <p:cNvPr id="1048590" name="Rectangle 10"/>
          <p:cNvSpPr>
            <a:spLocks noChangeArrowheads="1"/>
          </p:cNvSpPr>
          <p:nvPr/>
        </p:nvSpPr>
        <p:spPr bwMode="auto">
          <a:xfrm>
            <a:off x="11221983" y="10174885"/>
            <a:ext cx="16921217" cy="650140"/>
          </a:xfrm>
          <a:prstGeom prst="rect"/>
          <a:solidFill>
            <a:srgbClr val="0384E9"/>
          </a:solidFill>
          <a:ln w="12700">
            <a:solidFill>
              <a:srgbClr val="0384E9"/>
            </a:solidFill>
            <a:miter lim="800000"/>
          </a:ln>
        </p:spPr>
        <p:txBody>
          <a:bodyPr anchor="ctr" anchorCtr="0" bIns="68563" lIns="137126" rIns="137126" tIns="73152" wrap="none"/>
          <a:lstStyle>
            <a:defPPr>
              <a:defRPr kern="1200"/>
            </a:defPPr>
          </a:lstStyle>
          <a:p>
            <a:pPr algn="ctr" defTabSz="4702588"/>
            <a:r>
              <a:rPr b="1" dirty="0" sz="3600" lang="fa-IR">
                <a:solidFill>
                  <a:schemeClr val="bg1"/>
                </a:solidFill>
                <a:latin typeface="Libre Baskerville" panose="02000000000000000000" pitchFamily="2" charset="0"/>
                <a:cs typeface="B Titr" panose="00000700000000000000" pitchFamily="2" charset="-78"/>
              </a:rPr>
              <a:t>یافته ها</a:t>
            </a:r>
            <a:endParaRPr b="1" dirty="0" sz="3600" lang="en-US">
              <a:solidFill>
                <a:schemeClr val="bg1"/>
              </a:solidFill>
              <a:latin typeface="Libre Baskerville" panose="02000000000000000000" pitchFamily="2" charset="0"/>
              <a:cs typeface="B Titr" panose="00000700000000000000" pitchFamily="2" charset="-78"/>
            </a:endParaRPr>
          </a:p>
        </p:txBody>
      </p:sp>
      <p:sp>
        <p:nvSpPr>
          <p:cNvPr id="1048591" name="Rectangle 10"/>
          <p:cNvSpPr>
            <a:spLocks noChangeArrowheads="1"/>
          </p:cNvSpPr>
          <p:nvPr/>
        </p:nvSpPr>
        <p:spPr bwMode="auto">
          <a:xfrm>
            <a:off x="33148724" y="10141121"/>
            <a:ext cx="9601200" cy="873301"/>
          </a:xfrm>
          <a:prstGeom prst="rect"/>
          <a:solidFill>
            <a:srgbClr val="0384E9"/>
          </a:solidFill>
          <a:ln w="12700">
            <a:solidFill>
              <a:srgbClr val="0384E9"/>
            </a:solidFill>
            <a:miter lim="800000"/>
          </a:ln>
        </p:spPr>
        <p:txBody>
          <a:bodyPr anchor="ctr" anchorCtr="0" bIns="68563" lIns="137126" rIns="137126" tIns="73152" wrap="none"/>
          <a:lstStyle>
            <a:defPPr>
              <a:defRPr kern="1200"/>
            </a:defPPr>
          </a:lstStyle>
          <a:p>
            <a:pPr algn="ctr" defTabSz="4702588"/>
            <a:r>
              <a:rPr b="1" dirty="0" sz="3600" lang="fa-IR">
                <a:solidFill>
                  <a:schemeClr val="bg1"/>
                </a:solidFill>
                <a:latin typeface="Libre Baskerville" panose="02000000000000000000" pitchFamily="2" charset="0"/>
                <a:cs typeface="B Titr" panose="00000700000000000000" pitchFamily="2" charset="-78"/>
              </a:rPr>
              <a:t>نتیجه گیری</a:t>
            </a:r>
            <a:endParaRPr b="1" dirty="0" sz="3600" lang="en-US">
              <a:solidFill>
                <a:schemeClr val="bg1"/>
              </a:solidFill>
              <a:latin typeface="Libre Baskerville" panose="02000000000000000000" pitchFamily="2" charset="0"/>
              <a:cs typeface="B Titr" panose="00000700000000000000" pitchFamily="2" charset="-78"/>
            </a:endParaRPr>
          </a:p>
        </p:txBody>
      </p:sp>
      <p:sp>
        <p:nvSpPr>
          <p:cNvPr id="1048592" name="Rectangle 10"/>
          <p:cNvSpPr>
            <a:spLocks noChangeArrowheads="1"/>
          </p:cNvSpPr>
          <p:nvPr/>
        </p:nvSpPr>
        <p:spPr bwMode="auto">
          <a:xfrm>
            <a:off x="402867" y="17002754"/>
            <a:ext cx="9601200" cy="873301"/>
          </a:xfrm>
          <a:prstGeom prst="rect"/>
          <a:solidFill>
            <a:srgbClr val="0384E9"/>
          </a:solidFill>
          <a:ln w="12700">
            <a:solidFill>
              <a:srgbClr val="0384E9"/>
            </a:solidFill>
            <a:miter lim="800000"/>
          </a:ln>
        </p:spPr>
        <p:txBody>
          <a:bodyPr anchor="ctr" anchorCtr="0" bIns="68563" lIns="137126" rIns="137126" tIns="73152" wrap="none"/>
          <a:lstStyle>
            <a:defPPr>
              <a:defRPr kern="1200"/>
            </a:defPPr>
          </a:lstStyle>
          <a:p>
            <a:pPr algn="ctr" defTabSz="4702588"/>
            <a:r>
              <a:rPr b="1" dirty="0" sz="3600" lang="fa-IR">
                <a:solidFill>
                  <a:schemeClr val="bg1"/>
                </a:solidFill>
                <a:latin typeface="Libre Baskerville" panose="02000000000000000000" pitchFamily="2" charset="0"/>
                <a:cs typeface="B Titr" panose="00000700000000000000" pitchFamily="2" charset="-78"/>
              </a:rPr>
              <a:t>روش ها</a:t>
            </a:r>
            <a:endParaRPr b="1" dirty="0" sz="3600" lang="en-US">
              <a:solidFill>
                <a:schemeClr val="bg1"/>
              </a:solidFill>
              <a:latin typeface="Libre Baskerville" panose="02000000000000000000" pitchFamily="2" charset="0"/>
              <a:cs typeface="B Titr" panose="00000700000000000000" pitchFamily="2" charset="-78"/>
            </a:endParaRPr>
          </a:p>
        </p:txBody>
      </p:sp>
      <p:sp>
        <p:nvSpPr>
          <p:cNvPr id="1048593" name="Rectangle 10"/>
          <p:cNvSpPr>
            <a:spLocks noChangeArrowheads="1"/>
          </p:cNvSpPr>
          <p:nvPr/>
        </p:nvSpPr>
        <p:spPr bwMode="auto">
          <a:xfrm>
            <a:off x="33084763" y="17002753"/>
            <a:ext cx="9857036" cy="873301"/>
          </a:xfrm>
          <a:prstGeom prst="rect"/>
          <a:solidFill>
            <a:srgbClr val="0384E9"/>
          </a:solidFill>
          <a:ln w="12700">
            <a:solidFill>
              <a:srgbClr val="0384E9"/>
            </a:solidFill>
            <a:miter lim="800000"/>
          </a:ln>
        </p:spPr>
        <p:txBody>
          <a:bodyPr anchor="ctr" anchorCtr="0" bIns="68563" lIns="137126" rIns="137126" tIns="73152" wrap="none"/>
          <a:lstStyle>
            <a:defPPr>
              <a:defRPr kern="1200"/>
            </a:defPPr>
          </a:lstStyle>
          <a:p>
            <a:pPr algn="ctr"/>
            <a:r>
              <a:rPr b="1" dirty="0" sz="3600" lang="fa-IR">
                <a:solidFill>
                  <a:schemeClr val="bg1"/>
                </a:solidFill>
                <a:latin typeface="Times New Roman Bold"/>
                <a:ea typeface="Times New Roman Bold"/>
                <a:cs typeface="B Titr" panose="00000700000000000000" pitchFamily="2" charset="-78"/>
                <a:sym typeface="Times New Roman Bold"/>
              </a:rPr>
              <a:t>رفرنس ها</a:t>
            </a:r>
            <a:endParaRPr b="1" dirty="0" sz="3600" lang="en-US">
              <a:solidFill>
                <a:schemeClr val="bg1"/>
              </a:solidFill>
              <a:latin typeface="Times New Roman Bold"/>
              <a:ea typeface="Times New Roman Bold"/>
              <a:cs typeface="B Titr" panose="00000700000000000000" pitchFamily="2" charset="-78"/>
              <a:sym typeface="Times New Roman Bold"/>
            </a:endParaRPr>
          </a:p>
        </p:txBody>
      </p:sp>
      <p:sp>
        <p:nvSpPr>
          <p:cNvPr id="1048594" name="TextBox 72"/>
          <p:cNvSpPr txBox="1"/>
          <p:nvPr/>
        </p:nvSpPr>
        <p:spPr>
          <a:xfrm>
            <a:off x="402868" y="11245386"/>
            <a:ext cx="9601200" cy="5425440"/>
          </a:xfrm>
          <a:prstGeom prst="rect"/>
          <a:noFill/>
        </p:spPr>
        <p:txBody>
          <a:bodyPr rtlCol="0" wrap="square">
            <a:spAutoFit/>
          </a:bodyPr>
          <a:lstStyle>
            <a:defPPr>
              <a:defRPr kern="1200"/>
            </a:defPPr>
          </a:lstStyle>
          <a:p>
            <a:pPr algn="just" rtl="1"/>
            <a:r>
              <a:rPr dirty="0" sz="3600" lang="fa-IR">
                <a:cs typeface="B Zar" panose="00000400000000000000" pitchFamily="2" charset="-78"/>
              </a:rPr>
              <a:t>تهوع و استفراغ بارداری یکی از شایعترین مشکلات دوران بارداری است که می تواند بر سلامت جسمی و روانی مادر و همچنین </a:t>
            </a:r>
            <a:br>
              <a:rPr dirty="0" sz="3600" lang="fa-IR">
                <a:cs typeface="B Zar" panose="00000400000000000000" pitchFamily="2" charset="-78"/>
              </a:rPr>
            </a:br>
            <a:r>
              <a:rPr dirty="0" sz="3600" lang="fa-IR">
                <a:cs typeface="B Zar" panose="00000400000000000000" pitchFamily="2" charset="-78"/>
              </a:rPr>
              <a:t>کیفیت زندگی او تأثیر بگذارد. اگرچه این وضعیت در بیشتر موارد خفیف و </a:t>
            </a:r>
            <a:r>
              <a:rPr dirty="0" sz="3600" lang="fa-IR" err="1">
                <a:cs typeface="B Zar" panose="00000400000000000000" pitchFamily="2" charset="-78"/>
              </a:rPr>
              <a:t>خودمحدودشونده</a:t>
            </a:r>
            <a:r>
              <a:rPr dirty="0" sz="3600" lang="fa-IR">
                <a:cs typeface="B Zar" panose="00000400000000000000" pitchFamily="2" charset="-78"/>
              </a:rPr>
              <a:t> است، اما در برخی زنان ممکن است به </a:t>
            </a:r>
            <a:br>
              <a:rPr dirty="0" sz="3600" lang="fa-IR">
                <a:cs typeface="B Zar" panose="00000400000000000000" pitchFamily="2" charset="-78"/>
              </a:rPr>
            </a:br>
            <a:r>
              <a:rPr dirty="0" sz="3600" lang="fa-IR">
                <a:cs typeface="B Zar" panose="00000400000000000000" pitchFamily="2" charset="-78"/>
              </a:rPr>
              <a:t>شکل </a:t>
            </a:r>
            <a:r>
              <a:rPr dirty="0" sz="3600" lang="fa-IR" err="1">
                <a:cs typeface="B Zar" panose="00000400000000000000" pitchFamily="2" charset="-78"/>
              </a:rPr>
              <a:t>شدیدتری</a:t>
            </a:r>
            <a:r>
              <a:rPr dirty="0" sz="3600" lang="fa-IR">
                <a:cs typeface="B Zar" panose="00000400000000000000" pitchFamily="2" charset="-78"/>
              </a:rPr>
              <a:t> بروز کرده و نیازمند مداخلات درمانی باشد. هدف از این مطالعه مداخلات دارویی و </a:t>
            </a:r>
            <a:r>
              <a:rPr dirty="0" sz="3600" lang="fa-IR" err="1">
                <a:cs typeface="B Zar" panose="00000400000000000000" pitchFamily="2" charset="-78"/>
              </a:rPr>
              <a:t>غیردارویی</a:t>
            </a:r>
            <a:r>
              <a:rPr dirty="0" sz="3600" lang="fa-IR">
                <a:cs typeface="B Zar" panose="00000400000000000000" pitchFamily="2" charset="-78"/>
              </a:rPr>
              <a:t> کنترل تهوع بارداری </a:t>
            </a:r>
            <a:br>
              <a:rPr dirty="0" sz="3600" lang="fa-IR">
                <a:cs typeface="B Zar" panose="00000400000000000000" pitchFamily="2" charset="-78"/>
              </a:rPr>
            </a:br>
            <a:r>
              <a:rPr dirty="0" sz="3600" lang="fa-IR">
                <a:cs typeface="B Zar" panose="00000400000000000000" pitchFamily="2" charset="-78"/>
              </a:rPr>
              <a:t>)NVP(: دیدگاه مامایی در مدیریت بالینی است. </a:t>
            </a:r>
            <a:endParaRPr dirty="0" sz="3600" lang="en-US">
              <a:solidFill>
                <a:srgbClr val="000001"/>
              </a:solidFill>
              <a:latin typeface="Times New Roman"/>
              <a:cs typeface="B Zar" panose="00000400000000000000" pitchFamily="2" charset="-78"/>
            </a:endParaRPr>
          </a:p>
        </p:txBody>
      </p:sp>
      <p:sp>
        <p:nvSpPr>
          <p:cNvPr id="1048595" name="TextBox 75"/>
          <p:cNvSpPr txBox="1"/>
          <p:nvPr/>
        </p:nvSpPr>
        <p:spPr>
          <a:xfrm>
            <a:off x="32892890" y="11014422"/>
            <a:ext cx="9857035" cy="7025640"/>
          </a:xfrm>
          <a:prstGeom prst="rect"/>
          <a:noFill/>
        </p:spPr>
        <p:txBody>
          <a:bodyPr rtlCol="0" wrap="square">
            <a:spAutoFit/>
          </a:bodyPr>
          <a:lstStyle>
            <a:defPPr>
              <a:defRPr kern="1200"/>
            </a:defPPr>
          </a:lstStyle>
          <a:p>
            <a:pPr algn="just" rtl="1"/>
            <a:r>
              <a:rPr dirty="0" sz="3600" lang="fa-IR">
                <a:cs typeface="B Zar" panose="00000400000000000000" pitchFamily="2" charset="-78"/>
              </a:rPr>
              <a:t>مدیریت مؤثر تهوع و استفراغ بارداری نیازمند رویکردی جامع و </a:t>
            </a:r>
            <a:r>
              <a:rPr dirty="0" sz="3600" lang="fa-IR" err="1">
                <a:cs typeface="B Zar" panose="00000400000000000000" pitchFamily="2" charset="-78"/>
              </a:rPr>
              <a:t>چندبعدی</a:t>
            </a:r>
            <a:r>
              <a:rPr dirty="0" sz="3600" lang="fa-IR">
                <a:cs typeface="B Zar" panose="00000400000000000000" pitchFamily="2" charset="-78"/>
              </a:rPr>
              <a:t> است. مراقبتهای مامایی با تأکید بر آموزش، </a:t>
            </a:r>
            <a:br>
              <a:rPr dirty="0" sz="3600" lang="fa-IR">
                <a:cs typeface="B Zar" panose="00000400000000000000" pitchFamily="2" charset="-78"/>
              </a:rPr>
            </a:br>
            <a:r>
              <a:rPr dirty="0" sz="3600" lang="fa-IR">
                <a:cs typeface="B Zar" panose="00000400000000000000" pitchFamily="2" charset="-78"/>
              </a:rPr>
              <a:t>مشاوره تغذیهای، حمایت روانی و پیگیری منظم می توانند نقش مهمی در کاهش شدت علائم و بهبود کیفیت زندگی مادران باردار ایفا </a:t>
            </a:r>
            <a:br>
              <a:rPr dirty="0" sz="3600" lang="fa-IR">
                <a:cs typeface="B Zar" panose="00000400000000000000" pitchFamily="2" charset="-78"/>
              </a:rPr>
            </a:br>
            <a:r>
              <a:rPr dirty="0" sz="3600" lang="fa-IR">
                <a:cs typeface="B Zar" panose="00000400000000000000" pitchFamily="2" charset="-78"/>
              </a:rPr>
              <a:t>کنند. توصیه می شود </a:t>
            </a:r>
            <a:r>
              <a:rPr dirty="0" sz="3600" lang="fa-IR" err="1">
                <a:cs typeface="B Zar" panose="00000400000000000000" pitchFamily="2" charset="-78"/>
              </a:rPr>
              <a:t>ماماها</a:t>
            </a:r>
            <a:r>
              <a:rPr dirty="0" sz="3600" lang="fa-IR">
                <a:cs typeface="B Zar" panose="00000400000000000000" pitchFamily="2" charset="-78"/>
              </a:rPr>
              <a:t> با آگاهی از روشهای مختلف مدیریت این مشکل، مراقبتهای </a:t>
            </a:r>
            <a:r>
              <a:rPr dirty="0" sz="3600" lang="fa-IR" err="1">
                <a:cs typeface="B Zar" panose="00000400000000000000" pitchFamily="2" charset="-78"/>
              </a:rPr>
              <a:t>فردمحور</a:t>
            </a:r>
            <a:r>
              <a:rPr dirty="0" sz="3600" lang="fa-IR">
                <a:cs typeface="B Zar" panose="00000400000000000000" pitchFamily="2" charset="-78"/>
              </a:rPr>
              <a:t> و مبتنی بر شواهد را ارائه دهند. </a:t>
            </a:r>
            <a:br>
              <a:rPr dirty="0" sz="3600" lang="fa-IR">
                <a:cs typeface="B Zar" panose="00000400000000000000" pitchFamily="2" charset="-78"/>
              </a:rPr>
            </a:br>
            <a:r>
              <a:rPr dirty="0" sz="3600" lang="fa-IR">
                <a:cs typeface="B Zar" panose="00000400000000000000" pitchFamily="2" charset="-78"/>
              </a:rPr>
              <a:t>همچنین انجام مطالعات بیشتر برای بررسی اثربخشی مداخلات مختلف و توسعه راهکارهای مؤثرتر در مدیریت تهوع و استفراغ بارداری </a:t>
            </a:r>
            <a:br>
              <a:rPr dirty="0" sz="3600" lang="fa-IR">
                <a:cs typeface="B Zar" panose="00000400000000000000" pitchFamily="2" charset="-78"/>
              </a:rPr>
            </a:br>
            <a:r>
              <a:rPr dirty="0" sz="3600" lang="fa-IR">
                <a:cs typeface="B Zar" panose="00000400000000000000" pitchFamily="2" charset="-78"/>
              </a:rPr>
              <a:t>پیشنهاد می شود. </a:t>
            </a:r>
            <a:endParaRPr dirty="0" sz="3600" lang="fa-IR">
              <a:solidFill>
                <a:srgbClr val="000001"/>
              </a:solidFill>
              <a:latin typeface="Times New Roman"/>
              <a:ea typeface="Times New Roman"/>
              <a:cs typeface="B Zar" panose="00000400000000000000" pitchFamily="2" charset="-78"/>
              <a:sym typeface="Times New Roman"/>
            </a:endParaRPr>
          </a:p>
        </p:txBody>
      </p:sp>
      <p:sp>
        <p:nvSpPr>
          <p:cNvPr id="1048596" name="TextBox 37"/>
          <p:cNvSpPr txBox="1"/>
          <p:nvPr/>
        </p:nvSpPr>
        <p:spPr>
          <a:xfrm>
            <a:off x="28219475" y="18263094"/>
            <a:ext cx="15306600" cy="7721601"/>
          </a:xfrm>
          <a:prstGeom prst="rect"/>
        </p:spPr>
        <p:txBody>
          <a:bodyPr anchor="t" bIns="0" lIns="0" rIns="0" rtlCol="0" tIns="0" wrap="square">
            <a:spAutoFit/>
          </a:bodyPr>
          <a:p>
            <a:pPr rtl="1"/>
            <a:r>
              <a:rPr dirty="0" sz="3200" lang="fa-IR"/>
              <a:t>[1] </a:t>
            </a:r>
            <a:r>
              <a:rPr dirty="0" sz="3200" lang="fa-IR" err="1"/>
              <a:t>Jarineshin</a:t>
            </a:r>
            <a:r>
              <a:rPr dirty="0" sz="3200" lang="fa-IR"/>
              <a:t> H, </a:t>
            </a:r>
            <a:r>
              <a:rPr dirty="0" sz="3200" lang="fa-IR" err="1"/>
              <a:t>Hashem</a:t>
            </a:r>
            <a:r>
              <a:rPr dirty="0" sz="3200" lang="fa-IR"/>
              <a:t> S, </a:t>
            </a:r>
            <a:r>
              <a:rPr dirty="0" sz="3200" lang="fa-IR" err="1"/>
              <a:t>Sadeghi</a:t>
            </a:r>
            <a:r>
              <a:rPr dirty="0" sz="3200" lang="fa-IR"/>
              <a:t> S, </a:t>
            </a:r>
            <a:r>
              <a:rPr dirty="0" sz="3200" lang="fa-IR" err="1"/>
              <a:t>Seyed</a:t>
            </a:r>
            <a:r>
              <a:rPr dirty="0" sz="3200" lang="fa-IR"/>
              <a:t> </a:t>
            </a:r>
            <a:r>
              <a:rPr dirty="0" sz="3200" lang="fa-IR" err="1"/>
              <a:t>Ebrahim</a:t>
            </a:r>
            <a:r>
              <a:rPr dirty="0" sz="3200" lang="fa-IR"/>
              <a:t>, </a:t>
            </a:r>
            <a:r>
              <a:rPr dirty="0" sz="3200" lang="fa-IR" err="1"/>
              <a:t>Malekshaar</a:t>
            </a:r>
            <a:r>
              <a:rPr dirty="0" sz="3200" lang="fa-IR"/>
              <a:t>, </a:t>
            </a:r>
            <a:r>
              <a:rPr dirty="0" sz="3200" lang="fa-IR" err="1"/>
              <a:t>Mehrdad</a:t>
            </a:r>
            <a:r>
              <a:rPr dirty="0" sz="3200" lang="fa-IR"/>
              <a:t>, </a:t>
            </a:r>
            <a:r>
              <a:rPr dirty="0" sz="3200" lang="fa-IR" err="1"/>
              <a:t>Sani</a:t>
            </a:r>
            <a:r>
              <a:rPr dirty="0" sz="3200" lang="fa-IR"/>
              <a:t> </a:t>
            </a:r>
            <a:br>
              <a:rPr dirty="0" sz="3200" lang="fa-IR"/>
            </a:br>
            <a:r>
              <a:rPr dirty="0" sz="3200" lang="fa-IR" err="1"/>
              <a:t>Jahromi</a:t>
            </a:r>
            <a:r>
              <a:rPr dirty="0" sz="3200" lang="fa-IR"/>
              <a:t>, </a:t>
            </a:r>
            <a:r>
              <a:rPr dirty="0" sz="3200" lang="fa-IR" err="1"/>
              <a:t>Mohammad</a:t>
            </a:r>
            <a:r>
              <a:rPr dirty="0" sz="3200" lang="fa-IR"/>
              <a:t> </a:t>
            </a:r>
            <a:r>
              <a:rPr dirty="0" sz="3200" lang="fa-IR" err="1"/>
              <a:t>Sadegh</a:t>
            </a:r>
            <a:r>
              <a:rPr dirty="0" sz="3200" lang="fa-IR"/>
              <a:t>, </a:t>
            </a:r>
            <a:r>
              <a:rPr dirty="0" sz="3200" lang="fa-IR" err="1"/>
              <a:t>Rahmanian</a:t>
            </a:r>
            <a:r>
              <a:rPr dirty="0" sz="3200" lang="fa-IR"/>
              <a:t>, </a:t>
            </a:r>
            <a:r>
              <a:rPr dirty="0" sz="3200" lang="fa-IR" err="1"/>
              <a:t>Fatemeh</a:t>
            </a:r>
            <a:r>
              <a:rPr dirty="0" sz="3200" lang="fa-IR"/>
              <a:t>, </a:t>
            </a:r>
            <a:r>
              <a:rPr dirty="0" sz="3200" lang="fa-IR" err="1"/>
              <a:t>Hatami</a:t>
            </a:r>
            <a:r>
              <a:rPr dirty="0" sz="3200" lang="fa-IR"/>
              <a:t>, </a:t>
            </a:r>
            <a:r>
              <a:rPr dirty="0" sz="3200" lang="fa-IR" err="1"/>
              <a:t>Naser</a:t>
            </a:r>
            <a:r>
              <a:rPr dirty="0" sz="3200" lang="fa-IR"/>
              <a:t>, </a:t>
            </a:r>
            <a:r>
              <a:rPr dirty="0" sz="3200" lang="fa-IR" err="1"/>
              <a:t>and</a:t>
            </a:r>
            <a:r>
              <a:rPr dirty="0" sz="3200" lang="fa-IR"/>
              <a:t> </a:t>
            </a:r>
            <a:r>
              <a:rPr dirty="0" sz="3200" lang="fa-IR" err="1"/>
              <a:t>Kolani</a:t>
            </a:r>
            <a:r>
              <a:rPr dirty="0" sz="3200" lang="fa-IR"/>
              <a:t>, </a:t>
            </a:r>
            <a:r>
              <a:rPr dirty="0" sz="3200" lang="fa-IR" err="1"/>
              <a:t>Navid</a:t>
            </a:r>
            <a:r>
              <a:rPr dirty="0" sz="3200" lang="fa-IR"/>
              <a:t>. </a:t>
            </a:r>
            <a:br>
              <a:rPr dirty="0" sz="3200" lang="fa-IR"/>
            </a:br>
            <a:r>
              <a:rPr dirty="0" sz="3200" lang="fa-IR"/>
              <a:t>(2021). </a:t>
            </a:r>
            <a:r>
              <a:rPr dirty="0" sz="3200" lang="fa-IR" err="1"/>
              <a:t>Non-pharmacological</a:t>
            </a:r>
            <a:r>
              <a:rPr dirty="0" sz="3200" lang="fa-IR"/>
              <a:t> </a:t>
            </a:r>
            <a:r>
              <a:rPr dirty="0" sz="3200" lang="fa-IR" err="1"/>
              <a:t>methods</a:t>
            </a:r>
            <a:r>
              <a:rPr dirty="0" sz="3200" lang="fa-IR"/>
              <a:t> </a:t>
            </a:r>
            <a:r>
              <a:rPr dirty="0" sz="3200" lang="fa-IR" err="1"/>
              <a:t>for</a:t>
            </a:r>
            <a:r>
              <a:rPr dirty="0" sz="3200" lang="fa-IR"/>
              <a:t> </a:t>
            </a:r>
            <a:r>
              <a:rPr dirty="0" sz="3200" lang="fa-IR" err="1"/>
              <a:t>controlling</a:t>
            </a:r>
            <a:r>
              <a:rPr dirty="0" sz="3200" lang="fa-IR"/>
              <a:t> </a:t>
            </a:r>
            <a:r>
              <a:rPr dirty="0" sz="3200" lang="fa-IR" err="1"/>
              <a:t>nausea</a:t>
            </a:r>
            <a:r>
              <a:rPr dirty="0" sz="3200" lang="fa-IR"/>
              <a:t> </a:t>
            </a:r>
            <a:r>
              <a:rPr dirty="0" sz="3200" lang="fa-IR" err="1"/>
              <a:t>and</a:t>
            </a:r>
            <a:r>
              <a:rPr dirty="0" sz="3200" lang="fa-IR"/>
              <a:t> </a:t>
            </a:r>
            <a:r>
              <a:rPr dirty="0" sz="3200" lang="fa-IR" err="1"/>
              <a:t>vomiting</a:t>
            </a:r>
            <a:r>
              <a:rPr dirty="0" sz="3200" lang="fa-IR"/>
              <a:t> </a:t>
            </a:r>
            <a:r>
              <a:rPr dirty="0" sz="3200" lang="fa-IR" err="1"/>
              <a:t>during</a:t>
            </a:r>
            <a:r>
              <a:rPr dirty="0" sz="3200" lang="fa-IR"/>
              <a:t> </a:t>
            </a:r>
            <a:br>
              <a:rPr dirty="0" sz="3200" lang="fa-IR"/>
            </a:br>
            <a:r>
              <a:rPr dirty="0" sz="3200" lang="fa-IR" err="1"/>
              <a:t>pregnancy</a:t>
            </a:r>
            <a:r>
              <a:rPr dirty="0" sz="3200" lang="fa-IR"/>
              <a:t> </a:t>
            </a:r>
            <a:r>
              <a:rPr dirty="0" sz="3200" lang="fa-IR" err="1"/>
              <a:t>in</a:t>
            </a:r>
            <a:r>
              <a:rPr dirty="0" sz="3200" lang="fa-IR"/>
              <a:t> </a:t>
            </a:r>
            <a:r>
              <a:rPr dirty="0" sz="3200" lang="fa-IR" err="1"/>
              <a:t>Iran</a:t>
            </a:r>
            <a:r>
              <a:rPr dirty="0" sz="3200" lang="fa-IR"/>
              <a:t>: A </a:t>
            </a:r>
            <a:r>
              <a:rPr dirty="0" sz="3200" lang="fa-IR" err="1"/>
              <a:t>narrative</a:t>
            </a:r>
            <a:r>
              <a:rPr dirty="0" sz="3200" lang="fa-IR"/>
              <a:t> </a:t>
            </a:r>
            <a:r>
              <a:rPr dirty="0" sz="3200" lang="fa-IR" err="1"/>
              <a:t>review</a:t>
            </a:r>
            <a:r>
              <a:rPr dirty="0" sz="3200" lang="fa-IR"/>
              <a:t>. </a:t>
            </a:r>
            <a:r>
              <a:rPr dirty="0" sz="3200" lang="fa-IR" err="1"/>
              <a:t>Iranian</a:t>
            </a:r>
            <a:r>
              <a:rPr dirty="0" sz="3200" lang="fa-IR"/>
              <a:t> </a:t>
            </a:r>
            <a:r>
              <a:rPr dirty="0" sz="3200" lang="fa-IR" err="1"/>
              <a:t>Journal</a:t>
            </a:r>
            <a:r>
              <a:rPr dirty="0" sz="3200" lang="fa-IR"/>
              <a:t> </a:t>
            </a:r>
            <a:r>
              <a:rPr dirty="0" sz="3200" lang="fa-IR" err="1"/>
              <a:t>of</a:t>
            </a:r>
            <a:r>
              <a:rPr dirty="0" sz="3200" lang="fa-IR"/>
              <a:t> </a:t>
            </a:r>
            <a:r>
              <a:rPr dirty="0" sz="3200" lang="fa-IR" err="1"/>
              <a:t>Obstetrics</a:t>
            </a:r>
            <a:r>
              <a:rPr dirty="0" sz="3200" lang="fa-IR"/>
              <a:t>, </a:t>
            </a:r>
            <a:r>
              <a:rPr dirty="0" sz="3200" lang="fa-IR" err="1"/>
              <a:t>Gynecology</a:t>
            </a:r>
            <a:r>
              <a:rPr dirty="0" sz="3200" lang="fa-IR"/>
              <a:t> </a:t>
            </a:r>
            <a:r>
              <a:rPr dirty="0" sz="3200" lang="fa-IR" err="1"/>
              <a:t>and</a:t>
            </a:r>
            <a:r>
              <a:rPr dirty="0" sz="3200" lang="fa-IR"/>
              <a:t> </a:t>
            </a:r>
            <a:br>
              <a:rPr dirty="0" sz="3200" lang="fa-IR"/>
            </a:br>
            <a:r>
              <a:rPr dirty="0" sz="3200" lang="fa-IR" err="1"/>
              <a:t>Infertility</a:t>
            </a:r>
            <a:r>
              <a:rPr dirty="0" sz="3200" lang="fa-IR"/>
              <a:t>, 24(12), 110–123. </a:t>
            </a:r>
            <a:br>
              <a:rPr dirty="0" sz="3200" lang="fa-IR"/>
            </a:br>
            <a:r>
              <a:rPr dirty="0" sz="3200" lang="fa-IR"/>
              <a:t>[2] </a:t>
            </a:r>
            <a:r>
              <a:rPr dirty="0" sz="3200" lang="fa-IR" err="1"/>
              <a:t>Aghababaei</a:t>
            </a:r>
            <a:r>
              <a:rPr dirty="0" sz="3200" lang="fa-IR"/>
              <a:t> S, </a:t>
            </a:r>
            <a:r>
              <a:rPr dirty="0" sz="3200" lang="fa-IR" err="1"/>
              <a:t>Soltanian</a:t>
            </a:r>
            <a:r>
              <a:rPr dirty="0" sz="3200" lang="fa-IR"/>
              <a:t> A, </a:t>
            </a:r>
            <a:r>
              <a:rPr dirty="0" sz="3200" lang="fa-IR" err="1"/>
              <a:t>Sharifi</a:t>
            </a:r>
            <a:r>
              <a:rPr dirty="0" sz="3200" lang="fa-IR"/>
              <a:t> S, </a:t>
            </a:r>
            <a:r>
              <a:rPr dirty="0" sz="3200" lang="fa-IR" err="1"/>
              <a:t>Turkzaban</a:t>
            </a:r>
            <a:r>
              <a:rPr dirty="0" sz="3200" lang="fa-IR"/>
              <a:t> E, </a:t>
            </a:r>
            <a:r>
              <a:rPr dirty="0" sz="3200" lang="fa-IR" err="1"/>
              <a:t>and</a:t>
            </a:r>
            <a:r>
              <a:rPr dirty="0" sz="3200" lang="fa-IR"/>
              <a:t> </a:t>
            </a:r>
            <a:r>
              <a:rPr dirty="0" sz="3200" lang="fa-IR" err="1"/>
              <a:t>Rafiei</a:t>
            </a:r>
            <a:r>
              <a:rPr dirty="0" sz="3200" lang="fa-IR"/>
              <a:t> M. (2018). </a:t>
            </a:r>
            <a:r>
              <a:rPr dirty="0" sz="3200" lang="fa-IR" err="1"/>
              <a:t>Factors</a:t>
            </a:r>
            <a:r>
              <a:rPr dirty="0" sz="3200" lang="fa-IR"/>
              <a:t> </a:t>
            </a:r>
            <a:br>
              <a:rPr dirty="0" sz="3200" lang="fa-IR"/>
            </a:br>
            <a:r>
              <a:rPr dirty="0" sz="3200" lang="fa-IR" err="1"/>
              <a:t>associated</a:t>
            </a:r>
            <a:r>
              <a:rPr dirty="0" sz="3200" lang="fa-IR"/>
              <a:t> </a:t>
            </a:r>
            <a:r>
              <a:rPr dirty="0" sz="3200" lang="fa-IR" err="1"/>
              <a:t>with</a:t>
            </a:r>
            <a:r>
              <a:rPr dirty="0" sz="3200" lang="fa-IR"/>
              <a:t> </a:t>
            </a:r>
            <a:r>
              <a:rPr dirty="0" sz="3200" lang="fa-IR" err="1"/>
              <a:t>the</a:t>
            </a:r>
            <a:r>
              <a:rPr dirty="0" sz="3200" lang="fa-IR"/>
              <a:t> </a:t>
            </a:r>
            <a:r>
              <a:rPr dirty="0" sz="3200" lang="fa-IR" err="1"/>
              <a:t>severity</a:t>
            </a:r>
            <a:r>
              <a:rPr dirty="0" sz="3200" lang="fa-IR"/>
              <a:t> </a:t>
            </a:r>
            <a:r>
              <a:rPr dirty="0" sz="3200" lang="fa-IR" err="1"/>
              <a:t>of</a:t>
            </a:r>
            <a:r>
              <a:rPr dirty="0" sz="3200" lang="fa-IR"/>
              <a:t> </a:t>
            </a:r>
            <a:r>
              <a:rPr dirty="0" sz="3200" lang="fa-IR" err="1"/>
              <a:t>nausea</a:t>
            </a:r>
            <a:r>
              <a:rPr dirty="0" sz="3200" lang="fa-IR"/>
              <a:t> </a:t>
            </a:r>
            <a:r>
              <a:rPr dirty="0" sz="3200" lang="fa-IR" err="1"/>
              <a:t>and</a:t>
            </a:r>
            <a:r>
              <a:rPr dirty="0" sz="3200" lang="fa-IR"/>
              <a:t> </a:t>
            </a:r>
            <a:r>
              <a:rPr dirty="0" sz="3200" lang="fa-IR" err="1"/>
              <a:t>vomiting</a:t>
            </a:r>
            <a:r>
              <a:rPr dirty="0" sz="3200" lang="fa-IR"/>
              <a:t> </a:t>
            </a:r>
            <a:r>
              <a:rPr dirty="0" sz="3200" lang="fa-IR" err="1"/>
              <a:t>during</a:t>
            </a:r>
            <a:r>
              <a:rPr dirty="0" sz="3200" lang="fa-IR"/>
              <a:t> </a:t>
            </a:r>
            <a:r>
              <a:rPr dirty="0" sz="3200" lang="fa-IR" err="1"/>
              <a:t>pregnancy</a:t>
            </a:r>
            <a:r>
              <a:rPr dirty="0" sz="3200" lang="fa-IR"/>
              <a:t> </a:t>
            </a:r>
            <a:r>
              <a:rPr dirty="0" sz="3200" lang="fa-IR" err="1"/>
              <a:t>and</a:t>
            </a:r>
            <a:r>
              <a:rPr dirty="0" sz="3200" lang="fa-IR"/>
              <a:t> </a:t>
            </a:r>
            <a:r>
              <a:rPr dirty="0" sz="3200" lang="fa-IR" err="1"/>
              <a:t>how</a:t>
            </a:r>
            <a:r>
              <a:rPr dirty="0" sz="3200" lang="fa-IR"/>
              <a:t> </a:t>
            </a:r>
            <a:r>
              <a:rPr dirty="0" sz="3200" lang="fa-IR" err="1"/>
              <a:t>women</a:t>
            </a:r>
            <a:r>
              <a:rPr dirty="0" sz="3200" lang="fa-IR"/>
              <a:t> </a:t>
            </a:r>
            <a:r>
              <a:rPr dirty="0" sz="3200" lang="fa-IR" err="1"/>
              <a:t>in</a:t>
            </a:r>
            <a:r>
              <a:rPr dirty="0" sz="3200" lang="fa-IR"/>
              <a:t> </a:t>
            </a:r>
            <a:br>
              <a:rPr dirty="0" sz="3200" lang="fa-IR"/>
            </a:br>
            <a:r>
              <a:rPr dirty="0" sz="3200" lang="fa-IR" err="1"/>
              <a:t>Hamadan</a:t>
            </a:r>
            <a:r>
              <a:rPr dirty="0" sz="3200" lang="fa-IR"/>
              <a:t> </a:t>
            </a:r>
            <a:r>
              <a:rPr dirty="0" sz="3200" lang="fa-IR" err="1"/>
              <a:t>city</a:t>
            </a:r>
            <a:r>
              <a:rPr dirty="0" sz="3200" lang="fa-IR"/>
              <a:t> </a:t>
            </a:r>
            <a:r>
              <a:rPr dirty="0" sz="3200" lang="fa-IR" err="1"/>
              <a:t>control</a:t>
            </a:r>
            <a:r>
              <a:rPr dirty="0" sz="3200" lang="fa-IR"/>
              <a:t> </a:t>
            </a:r>
            <a:r>
              <a:rPr dirty="0" sz="3200" lang="fa-IR" err="1"/>
              <a:t>it</a:t>
            </a:r>
            <a:r>
              <a:rPr dirty="0" sz="3200" lang="fa-IR"/>
              <a:t>. </a:t>
            </a:r>
            <a:r>
              <a:rPr dirty="0" sz="3200" lang="fa-IR" err="1"/>
              <a:t>Iranian</a:t>
            </a:r>
            <a:r>
              <a:rPr dirty="0" sz="3200" lang="fa-IR"/>
              <a:t> </a:t>
            </a:r>
            <a:r>
              <a:rPr dirty="0" sz="3200" lang="fa-IR" err="1"/>
              <a:t>Journal</a:t>
            </a:r>
            <a:r>
              <a:rPr dirty="0" sz="3200" lang="fa-IR"/>
              <a:t> </a:t>
            </a:r>
            <a:r>
              <a:rPr dirty="0" sz="3200" lang="fa-IR" err="1"/>
              <a:t>of</a:t>
            </a:r>
            <a:r>
              <a:rPr dirty="0" sz="3200" lang="fa-IR"/>
              <a:t> </a:t>
            </a:r>
            <a:r>
              <a:rPr dirty="0" sz="3200" lang="fa-IR" err="1"/>
              <a:t>Obstetrics</a:t>
            </a:r>
            <a:r>
              <a:rPr dirty="0" sz="3200" lang="fa-IR"/>
              <a:t>, </a:t>
            </a:r>
            <a:r>
              <a:rPr dirty="0" sz="3200" lang="fa-IR" err="1"/>
              <a:t>Gynecology</a:t>
            </a:r>
            <a:r>
              <a:rPr dirty="0" sz="3200" lang="fa-IR"/>
              <a:t> </a:t>
            </a:r>
            <a:r>
              <a:rPr dirty="0" sz="3200" lang="fa-IR" err="1"/>
              <a:t>and</a:t>
            </a:r>
            <a:r>
              <a:rPr dirty="0" sz="3200" lang="fa-IR"/>
              <a:t> </a:t>
            </a:r>
            <a:r>
              <a:rPr dirty="0" sz="3200" lang="fa-IR" err="1"/>
              <a:t>Infertility</a:t>
            </a:r>
            <a:r>
              <a:rPr dirty="0" sz="3200" lang="fa-IR"/>
              <a:t>, 21(11). </a:t>
            </a:r>
            <a:br>
              <a:rPr dirty="0" sz="3200" lang="fa-IR"/>
            </a:br>
            <a:r>
              <a:rPr dirty="0" sz="3200" lang="fa-IR"/>
              <a:t>[3] </a:t>
            </a:r>
            <a:r>
              <a:rPr dirty="0" sz="3200" lang="fa-IR" err="1"/>
              <a:t>Abbasi</a:t>
            </a:r>
            <a:r>
              <a:rPr dirty="0" sz="3200" lang="fa-IR"/>
              <a:t> M, </a:t>
            </a:r>
            <a:r>
              <a:rPr dirty="0" sz="3200" lang="fa-IR" err="1"/>
              <a:t>Maleki</a:t>
            </a:r>
            <a:r>
              <a:rPr dirty="0" sz="3200" lang="fa-IR"/>
              <a:t> A, </a:t>
            </a:r>
            <a:r>
              <a:rPr dirty="0" sz="3200" lang="fa-IR" err="1"/>
              <a:t>Ebrahimi</a:t>
            </a:r>
            <a:r>
              <a:rPr dirty="0" sz="3200" lang="fa-IR"/>
              <a:t> L, </a:t>
            </a:r>
            <a:r>
              <a:rPr dirty="0" sz="3200" lang="fa-IR" err="1"/>
              <a:t>and</a:t>
            </a:r>
            <a:r>
              <a:rPr dirty="0" sz="3200" lang="fa-IR"/>
              <a:t> </a:t>
            </a:r>
            <a:r>
              <a:rPr dirty="0" sz="3200" lang="fa-IR" err="1"/>
              <a:t>Molaei</a:t>
            </a:r>
            <a:r>
              <a:rPr dirty="0" sz="3200" lang="fa-IR"/>
              <a:t> B. (2023). </a:t>
            </a:r>
            <a:r>
              <a:rPr dirty="0" sz="3200" lang="fa-IR" err="1"/>
              <a:t>The</a:t>
            </a:r>
            <a:r>
              <a:rPr dirty="0" sz="3200" lang="fa-IR"/>
              <a:t> </a:t>
            </a:r>
            <a:r>
              <a:rPr dirty="0" sz="3200" lang="fa-IR" err="1"/>
              <a:t>effect</a:t>
            </a:r>
            <a:r>
              <a:rPr dirty="0" sz="3200" lang="fa-IR"/>
              <a:t> </a:t>
            </a:r>
            <a:r>
              <a:rPr dirty="0" sz="3200" lang="fa-IR" err="1"/>
              <a:t>of</a:t>
            </a:r>
            <a:r>
              <a:rPr dirty="0" sz="3200" lang="fa-IR"/>
              <a:t> </a:t>
            </a:r>
            <a:r>
              <a:rPr dirty="0" sz="3200" lang="fa-IR" err="1"/>
              <a:t>supportive</a:t>
            </a:r>
            <a:r>
              <a:rPr dirty="0" sz="3200" lang="fa-IR"/>
              <a:t> </a:t>
            </a:r>
            <a:br>
              <a:rPr dirty="0" sz="3200" lang="fa-IR"/>
            </a:br>
            <a:r>
              <a:rPr dirty="0" sz="3200" lang="fa-IR" err="1"/>
              <a:t>counseling</a:t>
            </a:r>
            <a:r>
              <a:rPr dirty="0" sz="3200" lang="fa-IR"/>
              <a:t> </a:t>
            </a:r>
            <a:r>
              <a:rPr dirty="0" sz="3200" lang="fa-IR" err="1"/>
              <a:t>with</a:t>
            </a:r>
            <a:r>
              <a:rPr dirty="0" sz="3200" lang="fa-IR"/>
              <a:t> a </a:t>
            </a:r>
            <a:r>
              <a:rPr dirty="0" sz="3200" lang="fa-IR" err="1"/>
              <a:t>positive</a:t>
            </a:r>
            <a:r>
              <a:rPr dirty="0" sz="3200" lang="fa-IR"/>
              <a:t> </a:t>
            </a:r>
            <a:r>
              <a:rPr dirty="0" sz="3200" lang="fa-IR" err="1"/>
              <a:t>psychology</a:t>
            </a:r>
            <a:r>
              <a:rPr dirty="0" sz="3200" lang="fa-IR"/>
              <a:t> </a:t>
            </a:r>
            <a:r>
              <a:rPr dirty="0" sz="3200" lang="fa-IR" err="1"/>
              <a:t>approach</a:t>
            </a:r>
            <a:r>
              <a:rPr dirty="0" sz="3200" lang="fa-IR"/>
              <a:t> </a:t>
            </a:r>
            <a:r>
              <a:rPr dirty="0" sz="3200" lang="fa-IR" err="1"/>
              <a:t>on</a:t>
            </a:r>
            <a:r>
              <a:rPr dirty="0" sz="3200" lang="fa-IR"/>
              <a:t> </a:t>
            </a:r>
            <a:r>
              <a:rPr dirty="0" sz="3200" lang="fa-IR" err="1"/>
              <a:t>coping</a:t>
            </a:r>
            <a:r>
              <a:rPr dirty="0" sz="3200" lang="fa-IR"/>
              <a:t> </a:t>
            </a:r>
            <a:r>
              <a:rPr dirty="0" sz="3200" lang="fa-IR" err="1"/>
              <a:t>patterns</a:t>
            </a:r>
            <a:r>
              <a:rPr dirty="0" sz="3200" lang="fa-IR"/>
              <a:t> </a:t>
            </a:r>
            <a:r>
              <a:rPr dirty="0" sz="3200" lang="fa-IR" err="1"/>
              <a:t>of</a:t>
            </a:r>
            <a:r>
              <a:rPr dirty="0" sz="3200" lang="fa-IR"/>
              <a:t> </a:t>
            </a:r>
            <a:r>
              <a:rPr dirty="0" sz="3200" lang="fa-IR" err="1"/>
              <a:t>pregnant</a:t>
            </a:r>
            <a:r>
              <a:rPr dirty="0" sz="3200" lang="fa-IR"/>
              <a:t> </a:t>
            </a:r>
            <a:r>
              <a:rPr dirty="0" sz="3200" lang="fa-IR" err="1"/>
              <a:t>women</a:t>
            </a:r>
            <a:r>
              <a:rPr dirty="0" sz="3200" lang="fa-IR"/>
              <a:t> </a:t>
            </a:r>
            <a:r>
              <a:rPr dirty="0" sz="3200" lang="fa-IR" err="1"/>
              <a:t>with</a:t>
            </a:r>
            <a:r>
              <a:rPr dirty="0" sz="3200" lang="fa-IR"/>
              <a:t> </a:t>
            </a:r>
            <a:r>
              <a:rPr dirty="0" sz="3200" lang="fa-IR" err="1"/>
              <a:t>nausea</a:t>
            </a:r>
            <a:r>
              <a:rPr dirty="0" sz="3200" lang="fa-IR"/>
              <a:t> </a:t>
            </a:r>
            <a:r>
              <a:rPr dirty="0" sz="3200" lang="fa-IR" err="1"/>
              <a:t>and</a:t>
            </a:r>
            <a:r>
              <a:rPr dirty="0" sz="3200" lang="fa-IR"/>
              <a:t> </a:t>
            </a:r>
            <a:r>
              <a:rPr dirty="0" sz="3200" lang="fa-IR" err="1"/>
              <a:t>vomiting</a:t>
            </a:r>
            <a:r>
              <a:rPr dirty="0" sz="3200" lang="fa-IR"/>
              <a:t>. </a:t>
            </a:r>
            <a:r>
              <a:rPr dirty="0" sz="3200" lang="fa-IR" err="1"/>
              <a:t>Fourth</a:t>
            </a:r>
            <a:r>
              <a:rPr dirty="0" sz="3200" lang="fa-IR"/>
              <a:t> </a:t>
            </a:r>
            <a:r>
              <a:rPr dirty="0" sz="3200" lang="fa-IR" err="1"/>
              <a:t>International</a:t>
            </a:r>
            <a:r>
              <a:rPr dirty="0" sz="3200" lang="fa-IR"/>
              <a:t> </a:t>
            </a:r>
            <a:r>
              <a:rPr dirty="0" sz="3200" lang="fa-IR" err="1"/>
              <a:t>Conference</a:t>
            </a:r>
            <a:r>
              <a:rPr dirty="0" sz="3200" lang="fa-IR"/>
              <a:t> </a:t>
            </a:r>
            <a:r>
              <a:rPr dirty="0" sz="3200" lang="fa-IR" err="1"/>
              <a:t>on</a:t>
            </a:r>
            <a:r>
              <a:rPr dirty="0" sz="3200" lang="fa-IR"/>
              <a:t> </a:t>
            </a:r>
            <a:r>
              <a:rPr dirty="0" sz="3200" lang="fa-IR" err="1"/>
              <a:t>Nursing</a:t>
            </a:r>
            <a:r>
              <a:rPr dirty="0" sz="3200" lang="fa-IR"/>
              <a:t>, </a:t>
            </a:r>
            <a:r>
              <a:rPr dirty="0" sz="3200" lang="fa-IR" err="1"/>
              <a:t>Midwifery</a:t>
            </a:r>
            <a:r>
              <a:rPr dirty="0" sz="3200" lang="fa-IR"/>
              <a:t>, </a:t>
            </a:r>
            <a:r>
              <a:rPr dirty="0" sz="3200" lang="fa-IR" err="1"/>
              <a:t>and</a:t>
            </a:r>
            <a:r>
              <a:rPr dirty="0" sz="3200" lang="fa-IR"/>
              <a:t> </a:t>
            </a:r>
            <a:br>
              <a:rPr dirty="0" sz="3200" lang="fa-IR"/>
            </a:br>
            <a:r>
              <a:rPr dirty="0" sz="3200" lang="fa-IR" err="1"/>
              <a:t>Care</a:t>
            </a:r>
            <a:r>
              <a:rPr dirty="0" sz="3200" lang="fa-IR"/>
              <a:t>.</a:t>
            </a:r>
            <a:endParaRPr dirty="0" sz="3200" lang="en-US">
              <a:solidFill>
                <a:srgbClr val="000001"/>
              </a:solidFill>
              <a:latin typeface="Times New Roman"/>
              <a:ea typeface="Times New Roman"/>
              <a:cs typeface="B Zar" panose="00000400000000000000" pitchFamily="2" charset="-78"/>
              <a:sym typeface="Times New Roman"/>
            </a:endParaRPr>
          </a:p>
        </p:txBody>
      </p:sp>
      <p:sp>
        <p:nvSpPr>
          <p:cNvPr id="1048597" name="Rectangle 2"/>
          <p:cNvSpPr>
            <a:spLocks noChangeArrowheads="1"/>
          </p:cNvSpPr>
          <p:nvPr/>
        </p:nvSpPr>
        <p:spPr bwMode="auto">
          <a:xfrm>
            <a:off x="0" y="139679"/>
            <a:ext cx="1244599" cy="177842"/>
          </a:xfrm>
          <a:prstGeom prst="rect"/>
          <a:solidFill>
            <a:srgbClr val="F8F9FA"/>
          </a:solidFill>
          <a:ln>
            <a:noFill/>
          </a:ln>
          <a:effectLst/>
        </p:spPr>
        <p:txBody>
          <a:bodyPr anchor="ctr" anchorCtr="0" bIns="-63480" compatLnSpc="1" lIns="0" numCol="1" rIns="0" tIns="-63480" vert="horz" wrap="none">
            <a:prstTxWarp prst="textNoShape"/>
            <a:spAutoFit/>
          </a:bodyPr>
          <a:p>
            <a:pPr algn="l" defTabSz="914400" eaLnBrk="0" fontAlgn="base" hangingPunct="0" indent="0" latinLnBrk="0" lvl="0" marL="0" marR="0" rtl="0">
              <a:lnSpc>
                <a:spcPct val="100000"/>
              </a:lnSpc>
              <a:spcBef>
                <a:spcPct val="0"/>
              </a:spcBef>
              <a:spcAft>
                <a:spcPct val="0"/>
              </a:spcAft>
              <a:buClrTx/>
              <a:buSzTx/>
              <a:buFontTx/>
              <a:buNone/>
            </a:pPr>
            <a:r>
              <a:rPr altLang="en-US" baseline="0" b="0" cap="none" sz="2100" i="0" kumimoji="0" lang="en-US" normalizeH="0" strike="noStrike" u="none">
                <a:ln>
                  <a:noFill/>
                </a:ln>
                <a:solidFill>
                  <a:srgbClr val="1F1F1F"/>
                </a:solidFill>
                <a:effectLst/>
                <a:latin typeface="inherit"/>
              </a:rPr>
              <a:t>if available</a:t>
            </a:r>
            <a:r>
              <a:rPr altLang="en-US" baseline="0" b="0" cap="none" sz="4000" i="0" kumimoji="0" lang="en-US" normalizeH="0" strike="noStrike" u="none">
                <a:ln>
                  <a:noFill/>
                </a:ln>
                <a:solidFill>
                  <a:schemeClr val="tx1"/>
                </a:solidFill>
                <a:effectLst/>
              </a:rPr>
              <a:t> </a:t>
            </a:r>
            <a:endParaRPr altLang="en-US" baseline="0" b="0" cap="none" sz="1800" i="0" kumimoji="0" lang="en-US" normalizeH="0" strike="noStrike" u="none">
              <a:ln>
                <a:noFill/>
              </a:ln>
              <a:solidFill>
                <a:schemeClr val="tx1"/>
              </a:solidFill>
              <a:effectLst/>
              <a:latin typeface="Arial" panose="020B0604020202020204" pitchFamily="34" charset="0"/>
            </a:endParaRPr>
          </a:p>
        </p:txBody>
      </p:sp>
      <p:sp>
        <p:nvSpPr>
          <p:cNvPr id="1048598" name="Text Box 6"/>
          <p:cNvSpPr txBox="1">
            <a:spLocks noChangeArrowheads="1"/>
          </p:cNvSpPr>
          <p:nvPr/>
        </p:nvSpPr>
        <p:spPr bwMode="auto">
          <a:xfrm>
            <a:off x="276963" y="18187624"/>
            <a:ext cx="10058400" cy="4404361"/>
          </a:xfrm>
          <a:prstGeom prst="rect"/>
          <a:noFill/>
          <a:ln>
            <a:noFill/>
          </a:ln>
        </p:spPr>
        <p:txBody>
          <a:bodyPr bIns="68580" lIns="137160" rIns="137160" tIns="68580">
            <a:spAutoFit/>
          </a:bodyPr>
          <a:lstStyle>
            <a:defPPr>
              <a:defRPr kern="1200"/>
            </a:defPPr>
            <a:lvl1pPr defTabSz="4703763" eaLnBrk="0" hangingPunct="0">
              <a:defRPr sz="9300">
                <a:solidFill>
                  <a:schemeClr val="tx1"/>
                </a:solidFill>
                <a:latin typeface="Arial"/>
              </a:defRPr>
            </a:lvl1pPr>
            <a:lvl2pPr defTabSz="4703763" eaLnBrk="0" hangingPunct="0" indent="-285750" marL="742950">
              <a:defRPr sz="9300">
                <a:solidFill>
                  <a:schemeClr val="tx1"/>
                </a:solidFill>
                <a:latin typeface="Arial"/>
              </a:defRPr>
            </a:lvl2pPr>
            <a:lvl3pPr defTabSz="4703763" eaLnBrk="0" hangingPunct="0" indent="-228600" marL="1143000">
              <a:defRPr sz="9300">
                <a:solidFill>
                  <a:schemeClr val="tx1"/>
                </a:solidFill>
                <a:latin typeface="Arial"/>
              </a:defRPr>
            </a:lvl3pPr>
            <a:lvl4pPr defTabSz="4703763" eaLnBrk="0" hangingPunct="0" indent="-228600" marL="1600200">
              <a:defRPr sz="9300">
                <a:solidFill>
                  <a:schemeClr val="tx1"/>
                </a:solidFill>
                <a:latin typeface="Arial"/>
              </a:defRPr>
            </a:lvl4pPr>
            <a:lvl5pPr defTabSz="4703763" eaLnBrk="0" hangingPunct="0" indent="-228600" marL="2057400">
              <a:defRPr sz="9300">
                <a:solidFill>
                  <a:schemeClr val="tx1"/>
                </a:solidFill>
                <a:latin typeface="Arial"/>
              </a:defRPr>
            </a:lvl5pPr>
            <a:lvl6pPr defTabSz="4703763" eaLnBrk="0" fontAlgn="base" hangingPunct="0" indent="-228600" marL="2514600">
              <a:spcBef>
                <a:spcPct val="0"/>
              </a:spcBef>
              <a:spcAft>
                <a:spcPct val="0"/>
              </a:spcAft>
              <a:defRPr sz="9300">
                <a:solidFill>
                  <a:schemeClr val="tx1"/>
                </a:solidFill>
                <a:latin typeface="Arial"/>
              </a:defRPr>
            </a:lvl6pPr>
            <a:lvl7pPr defTabSz="4703763" eaLnBrk="0" fontAlgn="base" hangingPunct="0" indent="-228600" marL="2971800">
              <a:spcBef>
                <a:spcPct val="0"/>
              </a:spcBef>
              <a:spcAft>
                <a:spcPct val="0"/>
              </a:spcAft>
              <a:defRPr sz="9300">
                <a:solidFill>
                  <a:schemeClr val="tx1"/>
                </a:solidFill>
                <a:latin typeface="Arial"/>
              </a:defRPr>
            </a:lvl7pPr>
            <a:lvl8pPr defTabSz="4703763" eaLnBrk="0" fontAlgn="base" hangingPunct="0" indent="-228600" marL="3429000">
              <a:spcBef>
                <a:spcPct val="0"/>
              </a:spcBef>
              <a:spcAft>
                <a:spcPct val="0"/>
              </a:spcAft>
              <a:defRPr sz="9300">
                <a:solidFill>
                  <a:schemeClr val="tx1"/>
                </a:solidFill>
                <a:latin typeface="Arial"/>
              </a:defRPr>
            </a:lvl8pPr>
            <a:lvl9pPr defTabSz="4703763" eaLnBrk="0" fontAlgn="base" hangingPunct="0" indent="-228600" marL="3886200">
              <a:spcBef>
                <a:spcPct val="0"/>
              </a:spcBef>
              <a:spcAft>
                <a:spcPct val="0"/>
              </a:spcAft>
              <a:defRPr sz="9300">
                <a:solidFill>
                  <a:schemeClr val="tx1"/>
                </a:solidFill>
                <a:latin typeface="Arial"/>
              </a:defRPr>
            </a:lvl9pPr>
          </a:lstStyle>
          <a:p>
            <a:pPr algn="just" rtl="1"/>
            <a:r>
              <a:rPr dirty="0" sz="3600" lang="fa-IR">
                <a:cs typeface="B Zar" panose="00000400000000000000" pitchFamily="2" charset="-78"/>
              </a:rPr>
              <a:t>این مطالعه به صورت مروری انجام شده است. در این پژوهش، مقالات علمی و منابع معتبر </a:t>
            </a:r>
            <a:r>
              <a:rPr dirty="0" sz="3600" lang="fa-IR" err="1">
                <a:cs typeface="B Zar" panose="00000400000000000000" pitchFamily="2" charset="-78"/>
              </a:rPr>
              <a:t>منتشرشده</a:t>
            </a:r>
            <a:r>
              <a:rPr dirty="0" sz="3600" lang="fa-IR">
                <a:cs typeface="B Zar" panose="00000400000000000000" pitchFamily="2" charset="-78"/>
              </a:rPr>
              <a:t> درباره تهوع و استفراغ </a:t>
            </a:r>
            <a:br>
              <a:rPr dirty="0" sz="3600" lang="fa-IR">
                <a:cs typeface="B Zar" panose="00000400000000000000" pitchFamily="2" charset="-78"/>
              </a:rPr>
            </a:br>
            <a:r>
              <a:rPr dirty="0" sz="3600" lang="fa-IR">
                <a:cs typeface="B Zar" panose="00000400000000000000" pitchFamily="2" charset="-78"/>
              </a:rPr>
              <a:t>بارداری و روشهای مدیریت آن مورد بررسی قرار گرفت. مطالعات مرتبط با عوامل مؤثر، روشهای درمانی غیر دارویی و دارویی، و </a:t>
            </a:r>
            <a:br>
              <a:rPr dirty="0" sz="3600" lang="fa-IR">
                <a:cs typeface="B Zar" panose="00000400000000000000" pitchFamily="2" charset="-78"/>
              </a:rPr>
            </a:br>
            <a:r>
              <a:rPr dirty="0" sz="3600" lang="fa-IR">
                <a:cs typeface="B Zar" panose="00000400000000000000" pitchFamily="2" charset="-78"/>
              </a:rPr>
              <a:t>نقش مراقبتهای مامایی در پایگاه های علمی و منابع معتبر جمع آوری و تحلیل شد. </a:t>
            </a:r>
            <a:endParaRPr dirty="0" sz="3600" lang="en-US">
              <a:solidFill>
                <a:srgbClr val="000001"/>
              </a:solidFill>
              <a:latin typeface="Times New Roman"/>
              <a:cs typeface="B Zar" panose="00000400000000000000" pitchFamily="2" charset="-78"/>
            </a:endParaRPr>
          </a:p>
        </p:txBody>
      </p:sp>
      <p:sp>
        <p:nvSpPr>
          <p:cNvPr id="1048599" name="Text Box 6"/>
          <p:cNvSpPr txBox="1">
            <a:spLocks noChangeArrowheads="1"/>
          </p:cNvSpPr>
          <p:nvPr/>
        </p:nvSpPr>
        <p:spPr bwMode="auto">
          <a:xfrm>
            <a:off x="11221983" y="11247938"/>
            <a:ext cx="16921217" cy="3870959"/>
          </a:xfrm>
          <a:prstGeom prst="rect"/>
          <a:noFill/>
          <a:ln>
            <a:noFill/>
          </a:ln>
        </p:spPr>
        <p:txBody>
          <a:bodyPr bIns="68580" lIns="137160" rIns="137160" tIns="68580" wrap="square">
            <a:spAutoFit/>
          </a:bodyPr>
          <a:lstStyle>
            <a:defPPr>
              <a:defRPr kern="1200"/>
            </a:defPPr>
            <a:lvl1pPr defTabSz="4703763" eaLnBrk="0" hangingPunct="0">
              <a:defRPr sz="9300">
                <a:solidFill>
                  <a:schemeClr val="tx1"/>
                </a:solidFill>
                <a:latin typeface="Arial"/>
              </a:defRPr>
            </a:lvl1pPr>
            <a:lvl2pPr defTabSz="4703763" eaLnBrk="0" hangingPunct="0" indent="-285750" marL="742950">
              <a:defRPr sz="9300">
                <a:solidFill>
                  <a:schemeClr val="tx1"/>
                </a:solidFill>
                <a:latin typeface="Arial"/>
              </a:defRPr>
            </a:lvl2pPr>
            <a:lvl3pPr defTabSz="4703763" eaLnBrk="0" hangingPunct="0" indent="-228600" marL="1143000">
              <a:defRPr sz="9300">
                <a:solidFill>
                  <a:schemeClr val="tx1"/>
                </a:solidFill>
                <a:latin typeface="Arial"/>
              </a:defRPr>
            </a:lvl3pPr>
            <a:lvl4pPr defTabSz="4703763" eaLnBrk="0" hangingPunct="0" indent="-228600" marL="1600200">
              <a:defRPr sz="9300">
                <a:solidFill>
                  <a:schemeClr val="tx1"/>
                </a:solidFill>
                <a:latin typeface="Arial"/>
              </a:defRPr>
            </a:lvl4pPr>
            <a:lvl5pPr defTabSz="4703763" eaLnBrk="0" hangingPunct="0" indent="-228600" marL="2057400">
              <a:defRPr sz="9300">
                <a:solidFill>
                  <a:schemeClr val="tx1"/>
                </a:solidFill>
                <a:latin typeface="Arial"/>
              </a:defRPr>
            </a:lvl5pPr>
            <a:lvl6pPr defTabSz="4703763" eaLnBrk="0" fontAlgn="base" hangingPunct="0" indent="-228600" marL="2514600">
              <a:spcBef>
                <a:spcPct val="0"/>
              </a:spcBef>
              <a:spcAft>
                <a:spcPct val="0"/>
              </a:spcAft>
              <a:defRPr sz="9300">
                <a:solidFill>
                  <a:schemeClr val="tx1"/>
                </a:solidFill>
                <a:latin typeface="Arial"/>
              </a:defRPr>
            </a:lvl6pPr>
            <a:lvl7pPr defTabSz="4703763" eaLnBrk="0" fontAlgn="base" hangingPunct="0" indent="-228600" marL="2971800">
              <a:spcBef>
                <a:spcPct val="0"/>
              </a:spcBef>
              <a:spcAft>
                <a:spcPct val="0"/>
              </a:spcAft>
              <a:defRPr sz="9300">
                <a:solidFill>
                  <a:schemeClr val="tx1"/>
                </a:solidFill>
                <a:latin typeface="Arial"/>
              </a:defRPr>
            </a:lvl7pPr>
            <a:lvl8pPr defTabSz="4703763" eaLnBrk="0" fontAlgn="base" hangingPunct="0" indent="-228600" marL="3429000">
              <a:spcBef>
                <a:spcPct val="0"/>
              </a:spcBef>
              <a:spcAft>
                <a:spcPct val="0"/>
              </a:spcAft>
              <a:defRPr sz="9300">
                <a:solidFill>
                  <a:schemeClr val="tx1"/>
                </a:solidFill>
                <a:latin typeface="Arial"/>
              </a:defRPr>
            </a:lvl8pPr>
            <a:lvl9pPr defTabSz="4703763" eaLnBrk="0" fontAlgn="base" hangingPunct="0" indent="-228600" marL="3886200">
              <a:spcBef>
                <a:spcPct val="0"/>
              </a:spcBef>
              <a:spcAft>
                <a:spcPct val="0"/>
              </a:spcAft>
              <a:defRPr sz="9300">
                <a:solidFill>
                  <a:schemeClr val="tx1"/>
                </a:solidFill>
                <a:latin typeface="Arial"/>
              </a:defRPr>
            </a:lvl9pPr>
          </a:lstStyle>
          <a:p>
            <a:pPr algn="r" rtl="1"/>
            <a:r>
              <a:rPr dirty="0" sz="3600" lang="fa-IR">
                <a:cs typeface="B Zar" panose="00000400000000000000" pitchFamily="2" charset="-78"/>
              </a:rPr>
              <a:t>یافته های مطالعات نشان می دهد که تهوع و استفراغ بارداری در اغلب زنان در سه ماهه اول بارداری رخ می دهد و شدت آن از  خفیف تا شدید متغیر است. مداخلات غیر دارویی مانند اصلاح رژیم غذایی، مصرف وعده های کوچک و مکرر، پرهیز از عوامل محرک، استفاده از برخی روشهای مکمل مانند زنجبیل و طب فشاری، و همچنین حمایت روانی می توانند در کاهش علائم مؤثر باشند. در موارد شدیدتر، استفاده از درمانهای دارویی تحت نظر پزشک ضروری است. همچنین نقش ماما در آموزش مادر، ارائه مشاور تغذیهای، حمایت روانی و پیگیری مستمر وضعیت مادر در کاهش شدت علائم و پیشگیری از عوارض اهمیت زیادی دارد. </a:t>
            </a:r>
            <a:endParaRPr dirty="0" sz="3600" lang="en-US">
              <a:solidFill>
                <a:srgbClr val="000001"/>
              </a:solidFill>
              <a:latin typeface="Times New Roman"/>
              <a:cs typeface="B Zar" panose="00000400000000000000" pitchFamily="2" charset="-78"/>
            </a:endParaRPr>
          </a:p>
        </p:txBody>
      </p:sp>
    </p:spTree>
  </p:cSld>
  <p:clrMapOvr>
    <a:masterClrMapping/>
  </p:clrMapOvr>
</p:sld>
</file>

<file path=ppt/theme/theme1.xml><?xml version="1.0" encoding="utf-8"?>
<a:theme xmlns:a="http://schemas.openxmlformats.org/drawingml/2006/main" name="Office Theme">
  <a:themeElements>
    <a:clrScheme name="Office Theme">
      <a:dk1>
        <a:sysClr lastClr="000000" val="windowText"/>
      </a:dk1>
      <a:lt1>
        <a:sysClr lastClr="FFFFFF" val="window"/>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Theme">
  <a:themeElements>
    <a:clrScheme name="Office">
      <a:dk1>
        <a:sysClr lastClr="000000" val="windowText"/>
      </a:dk1>
      <a:lt1>
        <a:sysClr lastClr="FFFFFF" val="window"/>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Microsoft Office PowerPoint</Application>
  <ScaleCrop>0</ScaleCrop>
  <LinksUpToDate>0</LinksUpToDate>
  <AppVersion>16.0000</AppVersion>
</Properties>
</file>

<file path=docProps/core.xml><?xml version="1.0" encoding="utf-8"?>
<cp:coreProperties xmlns:cp="http://schemas.openxmlformats.org/package/2006/metadata/core-properties" xmlns:dc="http://purl.org/dc/elements/1.1/" xmlns:dcterms="http://purl.org/dc/terms/" xmlns:xsi="http://www.w3.org/2001/XMLSchema-instance">
  <dc:title>PowerPoint Presentation</dc:title>
  <dc:creator>Amir sh</dc:creator>
  <cp:lastModifiedBy>mona derakhshan</cp:lastModifiedBy>
  <dcterms:created xsi:type="dcterms:W3CDTF">2026-09-07T12:22:54Z</dcterms:created>
  <dcterms:modified xsi:type="dcterms:W3CDTF">2026-10-16T07:42:57Z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f0879bb6299e47988c1aa59bd94908a9</vt:lpwstr>
  </property>
</Properties>
</file>