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895" y="4488794"/>
            <a:ext cx="3786625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مرور نظام‌مند سیستم‌های تصمیم‌یار هوشمند و توضیح‌پذیر برای تشخیص بیماری:</a:t>
            </a:r>
          </a:p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 روش‌ها، کاربردها، چالش‌ها و مسیرهای آینده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Code:1654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سید حسین براتی(1)، محمدباقر سجاد(2)، ناصر خانی(3)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گروه مدیریت، واحد نجف‌آباد، دانشگاه آزاد اسلامی، نجف‌آباد، ایران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«این پژوهش نشان داد ترکیب یادگیری ماشین و عمیق با هوش مصنوعی توضیح‌پذیر (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XAI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)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پتانسیل تحول‌آفرینی در تصمیم‌یاری بالینی دارد؛ با این حال، دقت محاسباتی بالا به‌تنهایی ضامن کاربردپذیری نیست. ارزش واقعی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XAI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زمانی محقق می‌شود که از یک لایه فنی صرف، به مؤلفه‌ای یکپارچه در فرایند تشخیص تبدیل شده و هم‌زمان شاخص‌های دقت، پایایی، تعمیم‌پذیری، حفظ حریم خصوصی و درک‌پذیری برای متخصص را برآورده سازد. چشم‌انداز آینده این حوزه در گرو استانداردسازی شاخص‌های ارزیابی، اعتبارسنجی در محیط‌های واقعی بالینی، بهره‌گیری از مدل‌های چندوجهی و فدرال، و سنجش مستقیم اثرگذاری بر پیامدهای سلامت بیماران است؛ چراکه آینده تشخیص هوشمند در گرو ایجاد تعادل بهینه میان عملکرد مدل، شفافیت تصمیم و ارزش بالینی است.»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491498"/>
            <a:ext cx="98570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با وجود پیشرفت چشمگیر هوش مصنوعی در تحلیل داده‌های بالینی، ماهیت «جعبه‌سیاه» مدل‌های یادگیری عمیق مانعی بزرگ در جلب اعتماد پزشکان و کاربرد بالینی آن‌هاست. هوش مصنوعی توضیح‌پذیر با بهره‌گیری از روش‌هایی همچون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LIME ،SHAP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Grad-CAM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به دنبال شفاف‌سازی این تصمیمات است؛ هرچند اعتبارسنجی توضیحات و تعمیم‌پذیری آن‌ها همچنان چالش دارد. از این رو، این پژوهش با مرور نظام‌مند سیستم‌های تصمیم‌یار توضیح‌پذیر در تشخیص بیماری، به ارزیابی روش‌ها، کاربردها و چالش‌های انتقال این فناوری به محیط‌های واقعی بالینی می‌پردازد.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32406" y="18358890"/>
            <a:ext cx="9729118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«این پژوهش با رویکرد مرور نظام‌مند و منطبق بر چارچوب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PRISMA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انجام شد. جست‌وجوی جامع با کلیدواژه‌های هوش مصنوعی توضیح‌پذیر (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XAI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یادگیری ماشین/عمیق و تصمیم‌یار بالینی در پایگاه‌های معتبر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Scopus، PubMed، Web of Science، ScienceDirect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IEEE Xplore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صورت گرفت. پس از غربالگری چندمرحله‌ای مقالات مرتبط با حوزه سلامت و استخراج داده‌های کلیدی (شامل نوع بیماری، داده‌ها، الگوریتم‌ها و روش‌های 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XAI)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</a:t>
            </a:r>
            <a:r>
              <a:rPr lang="fa-IR" sz="36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یافته‌ها به‌دلیل ناهمگونی مطالعات، در قالب سنتز روایی و مقایسه‌ای در محورهای روش‌شناسی، کاربردهای تشخیصی، شیوه‌های ارزیابی و چالش‌های پیاده‌سازی تحلیل شدند.»</a:t>
            </a:r>
            <a:endParaRPr lang="en-US" sz="3600" dirty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3797" y="18858796"/>
            <a:ext cx="10058400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«شواهد پژوهش بیانگر گسترش چشمگیر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XAI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در تشخیص انکولوژی (سرطان‌های پستان، کولون و تومورهای مغزی گلیوما)، اختلالات عصبی (آلزایمر و پارکینسون با تکیه بر تحلیل صوت و تصویر) و بیماری‌های قلبی-عروقی (تحلیل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ECG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اکوکاردیوگرافی) است. از منظر داده و معماری، سیستم‌های تشخیصی در حال گذر از مدل‌های منفرد به سمت معماری‌های ترکیبی پیشرفته (نظیر تلفیق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CNN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Vision Transformer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اکوسیستم‌های متصل هستند؛ به‌گونه‌ای که ادغام یادگیری فدرال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Federated Learning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برای حفظ حریم خصوصی بیماران و اتصال به اینترنت اشیای پزشکی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IoMT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زمینه را برای سیستم‌های تصمیم‌یار بلادرنگ فراهم ساخته است؛ هرچند ناهمگونی داده‌های بالینی و خلأ آزمون‌های میدانی پایدار در کلینیک، همچنان اصلی‌ترین مانع استقرار کامل آن‌هاست.»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«یافته‌های این مرور نشان می‌دهد روش‌های هوش مصنوعی توضیح‌پذیر در حوزه تشخیص بالینی، عمدتاً به دو دسته مدل‌های ذاتاً تفسیرپذیر و روش‌های پساتبیینی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Post-hoc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تقسیم می‌شوند. در مواجهه با مدل‌های پیچیده جعبه‌سیاه (نظیر یادگیری عمیق،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XGBoost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جنگل تصادفی)، متدهای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SHAP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LIME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استانداردهای اصلی برای تعیین سهم و اهمیت ویژگی‌ها در داده‌های بالینی ساختاریافته هستند؛ درحالی‌که در حوزه تصویربرداری پزشکی و سیگنال‌ها، روش‌های مبتنی بر نقشه حرارتی بصری نظیر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Grad-CAM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Score-CAM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کانون توجه مدل را بر بافت‌ها یا ناهنجاری‌های پاتولوژیک آشکار می‌سازند. با این وجود، تطابق کامل میان اهمیت محاسباتی این ویژگی‌ها با منطق علّی و شواهد بالینی پزشکان همچنان نیازمند بازبینی و اعتبارسنجی دقیق است.»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1.D.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Vamsidhar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, P. Desai, S. Joshi, S.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Kolhar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, N. Deshpande, et al., “Hybrid model integration with explainable AI for brain tumor diagnosis: a unified approach to MRI analysis and prediction,” Sci. Rep., Vol. 15, Art. no. 20542, 2025. doi:10.1038/s41598-025-06455-2.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2.M. Shen, P.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Mortezaagha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, and A.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Rahgozar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, “Explainable artificial intelligence to diagnose early Parkinson’s disease via voice analysis,” Sci. Rep., Vol. 15, Art. no. 11687, 2025. doi:10.1038/s41598-025-96575-6.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B88124-2335-C41C-9226-6EBB2FF11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86" y="5083824"/>
            <a:ext cx="2510271" cy="25102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227A41-D8FA-5FC8-9427-24C4AEB4A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3878" y="16569811"/>
            <a:ext cx="10058400" cy="7536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F524D3-9C7A-96AC-96B6-38DCFAED5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719" y="11491498"/>
            <a:ext cx="10040478" cy="66936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7A11D4-4DC5-86DD-8405-A5F6A54CBB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5980" y="5443163"/>
            <a:ext cx="9214767" cy="462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759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S.Hosein</cp:lastModifiedBy>
  <cp:revision>36</cp:revision>
  <dcterms:created xsi:type="dcterms:W3CDTF">2026-09-07T19:22:54Z</dcterms:created>
  <dcterms:modified xsi:type="dcterms:W3CDTF">2026-10-04T19:47:58Z</dcterms:modified>
</cp:coreProperties>
</file>