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20" d="100"/>
          <a:sy n="20" d="100"/>
        </p:scale>
        <p:origin x="888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3467" y="4994781"/>
            <a:ext cx="30544167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defTabSz="4029542">
              <a:spcBef>
                <a:spcPct val="20000"/>
              </a:spcBef>
              <a:defRPr/>
            </a:pPr>
            <a:r>
              <a:rPr lang="fa-IR" sz="6000" b="1" dirty="0">
                <a:solidFill>
                  <a:schemeClr val="tx1"/>
                </a:solidFill>
                <a:latin typeface="Times New Roman" panose="02020603050405020304" pitchFamily="18" charset="0"/>
                <a:cs typeface="B Zar" panose="00000400000000000000" pitchFamily="2" charset="-78"/>
              </a:rPr>
              <a:t>بررسی نقش آموزش‌های مامایی در ارتقای خودمراقبتی و سبک زندگی سالم زنان در دوران بارداری</a:t>
            </a:r>
            <a:endParaRPr lang="en-US" sz="6000" b="1" dirty="0">
              <a:solidFill>
                <a:schemeClr val="tx1"/>
              </a:solidFill>
              <a:latin typeface="Times New Roman" panose="02020603050405020304" pitchFamily="18" charset="0"/>
              <a:cs typeface="B Zar" panose="00000400000000000000" pitchFamily="2" charset="-78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26508" y="4170834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rtl="1">
              <a:defRPr/>
            </a:pPr>
            <a:r>
              <a:rPr lang="en-US" sz="4800" dirty="0">
                <a:solidFill>
                  <a:schemeClr val="tx1"/>
                </a:solidFill>
                <a:cs typeface="B Nazanin" panose="00000400000000000000" pitchFamily="2" charset="-78"/>
              </a:rPr>
              <a:t>Code:</a:t>
            </a:r>
            <a:endParaRPr lang="fa-IR" sz="4800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64" name="Rounded Rectangle 9">
            <a:extLst>
              <a:ext uri="{FF2B5EF4-FFF2-40B4-BE49-F238E27FC236}">
                <a16:creationId xmlns:a16="http://schemas.microsoft.com/office/drawing/2014/main" id="{69BCCD98-1CB6-4621-909D-4ABDA3EA51DD}"/>
              </a:ext>
            </a:extLst>
          </p:cNvPr>
          <p:cNvSpPr/>
          <p:nvPr/>
        </p:nvSpPr>
        <p:spPr>
          <a:xfrm>
            <a:off x="885328" y="4884811"/>
            <a:ext cx="2859135" cy="2821875"/>
          </a:xfrm>
          <a:prstGeom prst="round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5400" dirty="0">
                <a:solidFill>
                  <a:schemeClr val="accent1"/>
                </a:solidFill>
                <a:cs typeface="B Nazanin" panose="00000400000000000000" pitchFamily="2" charset="-78"/>
              </a:rPr>
              <a:t>عکس نویسنده</a:t>
            </a:r>
            <a:endParaRPr lang="en-US" sz="5400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1821901" y="7108414"/>
            <a:ext cx="36576000" cy="209288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زهراصادقی</a:t>
            </a:r>
          </a:p>
          <a:p>
            <a:pPr algn="ctr"/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دانشجو مامایی، واحد نجف آباد،دانشگاه آزاد اسلامی،نجف آباد،ایران</a:t>
            </a:r>
            <a:endParaRPr lang="en-US" sz="4000" b="1" dirty="0">
              <a:solidFill>
                <a:srgbClr val="000001"/>
              </a:solidFill>
              <a:latin typeface="Times New Roman" panose="02020603050405020304" pitchFamily="18" charset="0"/>
              <a:ea typeface="Open Sauce Bold"/>
              <a:cs typeface="B Zar" panose="00000400000000000000" pitchFamily="2" charset="-78"/>
              <a:sym typeface="Open Sauce Bold"/>
            </a:endParaRPr>
          </a:p>
          <a:p>
            <a:pPr algn="ctr"/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مرکز تحقیقات توسعه علوم پرستاری و مامایی،واحد نجف آباد،دانشگاه آزاد اسلامی ،نجف آباد ایران .</a:t>
            </a: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یافته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روش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05609" y="17064435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/>
            <a:r>
              <a:rPr lang="fa-IR" sz="3600" b="1" dirty="0">
                <a:solidFill>
                  <a:schemeClr val="bg1"/>
                </a:solidFill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رفرنس ها</a:t>
            </a:r>
            <a:endParaRPr lang="en-US" sz="3600" b="1" dirty="0">
              <a:solidFill>
                <a:schemeClr val="bg1"/>
              </a:solidFill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402868" y="11245386"/>
            <a:ext cx="9601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fa-IR" sz="3200" dirty="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مقدمه:دوران بارداری یکی از مهم‌ترین مراحل زندگی زنان است که با تغییرات جسمی، روانی و اجتماعی متعددی همراه است. ارتقای خودمراقبتی و اتخاذ سبک زندگی سالم در این دوران می‌تواند در حفظ سلامت مادر و جنین و کاهش برخی پیامدهای نامطلوب بارداری مؤثر باشد. ماماها به دلیل ارتباط مستمر با زنان باردار، نقش مهمی در آموزش، مشاوره و توانمندسازی آنان برای انجام رفتارهای خودمراقبتی دارند.</a:t>
            </a:r>
            <a:endParaRPr lang="en-US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212682" y="11722068"/>
            <a:ext cx="985703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آموزش‌های مامایی می‌تواند یکی از مؤلفه‌های مهم در توانمندسازی زنان باردار برای خودمراقبتی و اتخاذ رفتارهای سالم باشد. طراحی برنامه‌های آموزشی جامع، فردمحور و مبتنی بر شواهد و استفاده مناسب از فناوری‌های آموزشی می‌تواند نقش ماما را در ارتقای سلامت مادر و جنین تقویت کند.</a:t>
            </a:r>
            <a:endParaRPr lang="en-US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18277691" y="18818566"/>
            <a:ext cx="9729118" cy="39395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1. Zhai et al., 2020/2021 → 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آموزش سبک زندگی توسط ماما</a:t>
            </a:r>
          </a:p>
          <a:p>
            <a:pPr algn="l"/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2. 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Bahrami et al., 2013 → 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آموزش دوران بارداری در زنان ایرانی</a:t>
            </a:r>
          </a:p>
          <a:p>
            <a:pPr algn="l"/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3. 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The role of antenatal education..., 2025 → 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مرور سیستماتیک و متاآنالیز جدید</a:t>
            </a:r>
          </a:p>
          <a:p>
            <a:pPr algn="l"/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4. 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Perspectives on antenatal education..., 2020 → 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مرور سیستماتیک آموزش بارداری</a:t>
            </a:r>
          </a:p>
          <a:p>
            <a:pPr algn="l"/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5. 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Pregnancy; an opportunity to return to a healthy lifestyle, 2021 → 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سبک زندگی سالم در بارداری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if available</a:t>
            </a:r>
            <a:r>
              <a:rPr kumimoji="0" lang="en-US" altLang="en-US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6" name="Text Box 6">
            <a:extLst>
              <a:ext uri="{FF2B5EF4-FFF2-40B4-BE49-F238E27FC236}">
                <a16:creationId xmlns:a16="http://schemas.microsoft.com/office/drawing/2014/main" id="{BC3C95CE-436E-4FC3-8AAD-2B0E1BCB1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963" y="18187624"/>
            <a:ext cx="10058400" cy="260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/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در این مطالعه مروری، مطالعات مرتبط با آموزش دوران بارداری، آموزش‌های ارائه‌شده توسط ماماها، خودمراقبتی و ارتقای سبک زندگی سالم زنان باردار مورد بررسی قرار گرفتند. شواهد حاصل از مطالعات پژوهشی و مطالعات مروری مرتبط با آموزش تغذیه، فعالیت بدنی، آمادگی برای زایمان، مراقبت‌های دوران بارداری، سلامت روان و استفاده از ابزارهای آموزشی و دیجیتال مورد بررسی قرار گرفت.</a:t>
            </a:r>
            <a:endParaRPr lang="en-US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99" name="Text Box 6">
            <a:extLst>
              <a:ext uri="{FF2B5EF4-FFF2-40B4-BE49-F238E27FC236}">
                <a16:creationId xmlns:a16="http://schemas.microsoft.com/office/drawing/2014/main" id="{B736FB75-C98F-40ED-A29C-684FE758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21742" y="11247938"/>
            <a:ext cx="20360536" cy="2108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/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شواهد نشان می‌دهد آموزش‌های ساختاریافته دوران بارداری می‌تواند به افزایش دانش، خودکارآمدی و مشارکت زنان در مراقبت از خود کمک کند. همچنین آموزش فردمحور و مبتنی بر نیازهای زنان، ارائه اطلاعات کاربردی و فراهم‌کردن فرصت پرسش و پاسخ می‌تواند مشارکت زنان در مراقبت‌های دوران بارداری را افزایش دهد. مطالعات انجام‌شده در زمینه آموزش‌های مبتنی بر ماما نیز بر اهمیت آموزش فردی و مبتنی بر شواهد در زمینه سبک زندگی سالم تأکید کرده‌اند. استفاده از روش‌های نوین آموزشی و ابزارهای دیجیتال نیز می‌تواند دسترسی زنان به اطلاعات و حمایت‌های مورد نیاز را افزایش دهد.</a:t>
            </a:r>
            <a:endParaRPr lang="en-US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504363D-012F-3251-505A-FD83976863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368" y="4428291"/>
            <a:ext cx="2988095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09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211</TotalTime>
  <Words>429</Words>
  <Application>Microsoft Office PowerPoint</Application>
  <PresentationFormat>Custom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Arial</vt:lpstr>
      <vt:lpstr>B Nazanin</vt:lpstr>
      <vt:lpstr>Calibri</vt:lpstr>
      <vt:lpstr>Calibri Light</vt:lpstr>
      <vt:lpstr>inherit</vt:lpstr>
      <vt:lpstr>Libre Baskerville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AFRA</cp:lastModifiedBy>
  <cp:revision>33</cp:revision>
  <dcterms:created xsi:type="dcterms:W3CDTF">2026-09-07T19:22:54Z</dcterms:created>
  <dcterms:modified xsi:type="dcterms:W3CDTF">2026-10-12T19:03:56Z</dcterms:modified>
</cp:coreProperties>
</file>