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9" r:id="rId3"/>
  </p:sldIdLst>
  <p:sldSz cx="12192000" cy="6858000"/>
  <p:notesSz cx="9296400" cy="70104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fld id="{804EE535-C51E-40D3-B33A-9EE44A23FF0A}" type="datetimeFigureOut">
              <a:rPr lang="fa-IR" smtClean="0"/>
              <a:t>28/02/1448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4"/>
            <a:ext cx="7437120" cy="2760346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fld id="{25B34E42-6E8E-4CB8-B948-2650FC712A1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52466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FD5EF-38F2-F3CF-581F-69667182DA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3E6CA-B4BF-3357-AD8B-8978E9E21F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446F8-3086-567D-E72A-73432EDB7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F2005-944E-47E8-A5CF-AACDC7EEBB4C}" type="datetimeFigureOut">
              <a:rPr lang="fa-IR" smtClean="0"/>
              <a:t>28/02/1448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1C311-E9CF-5F3A-914E-04480C9E3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89B83B-5D03-6F75-C276-0FB49D3AD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CEC1-92BD-4927-A702-BCF76DAA3A1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54768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EE401-B4C4-2834-DA21-B38C0F85E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5F2ED-8EB2-7C25-4994-87728C88D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9E702-9FD1-47CD-C490-E73D67D72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F2005-944E-47E8-A5CF-AACDC7EEBB4C}" type="datetimeFigureOut">
              <a:rPr lang="fa-IR" smtClean="0"/>
              <a:t>28/02/1448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5E68C-9752-8A9A-5A63-F0CC1855B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4F1553-2D08-2C7D-BCE8-6452E1B1A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CEC1-92BD-4927-A702-BCF76DAA3A1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36481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EEA3C-AE04-B9E1-4DFD-8C4BDE394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8EE508-D4BA-FEFE-027E-B7C2BC6BA1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984A0-54D2-2E7A-4A2C-661192769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F2005-944E-47E8-A5CF-AACDC7EEBB4C}" type="datetimeFigureOut">
              <a:rPr lang="fa-IR" smtClean="0"/>
              <a:t>28/02/1448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38B9B8-DADD-3757-DA98-FF4CC520D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A79DFA-A0F9-06B0-8C51-8788900E1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CEC1-92BD-4927-A702-BCF76DAA3A1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606333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3A513-28C6-DA5F-D3A3-B9917E0C8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7B7D8-2391-C34D-03BC-C67EFCEBAB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42F983-DF57-0E7E-3E2F-BFBA8FF618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C00C4B-2579-D180-A366-DB5C59FB7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F2005-944E-47E8-A5CF-AACDC7EEBB4C}" type="datetimeFigureOut">
              <a:rPr lang="fa-IR" smtClean="0"/>
              <a:t>28/02/1448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824C7-A9F9-54AA-75BE-CFAA6A6CA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0F8EC3-46F4-D242-6A77-DED70F221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CEC1-92BD-4927-A702-BCF76DAA3A1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88302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B3909-8368-E5BF-88AC-83246FD92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93B2B8-D3D7-82FB-D510-6BF156DFE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7651B0-8BDB-645A-F378-5B445AD47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443FA5-3093-9494-F4EA-6333435D29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CDDF1D-6CE3-C113-F95F-2B6C4C749F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325373-61AE-1E93-D9C6-5CA0CB8F6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F2005-944E-47E8-A5CF-AACDC7EEBB4C}" type="datetimeFigureOut">
              <a:rPr lang="fa-IR" smtClean="0"/>
              <a:t>28/02/1448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A312DE-9C5C-2FF8-BAF8-C238590F9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6C14E3-1BDC-DDD0-8F38-5799FFF6C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CEC1-92BD-4927-A702-BCF76DAA3A1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157028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0D8BE-68D5-64CB-C136-C396E5CA5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E56D6A-5336-545E-7CB9-B0AC4DA53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F2005-944E-47E8-A5CF-AACDC7EEBB4C}" type="datetimeFigureOut">
              <a:rPr lang="fa-IR" smtClean="0"/>
              <a:t>28/02/1448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0C99C4-ED04-B2AD-1487-798EC9127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783032-63D6-B00D-AB82-6ACB88361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CEC1-92BD-4927-A702-BCF76DAA3A1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76597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24E984-BAEB-DE6F-A8EB-811F2E7F1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F2005-944E-47E8-A5CF-AACDC7EEBB4C}" type="datetimeFigureOut">
              <a:rPr lang="fa-IR" smtClean="0"/>
              <a:t>28/02/1448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0B01F4-1B49-CCF1-BCE0-B6F8E3C1F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FD33D4-6431-5CAC-D8B8-33FB8CC58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CEC1-92BD-4927-A702-BCF76DAA3A1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26722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EC48A-A8B4-B25F-45E2-811534567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ACCB5-F54E-66F1-2B87-EB518F843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594193-C762-4329-32E5-5E326A0AEE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BDCF1-3270-F560-2EDA-C7EE321BE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F2005-944E-47E8-A5CF-AACDC7EEBB4C}" type="datetimeFigureOut">
              <a:rPr lang="fa-IR" smtClean="0"/>
              <a:t>28/02/1448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1955B2-B3D4-6FEB-F581-22DBE593C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03F729-7F17-37B1-1844-2D75C7083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CEC1-92BD-4927-A702-BCF76DAA3A1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84987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B4746-42D2-AE63-7FA5-BFB94DFB9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C99486-F82E-DC78-9A9C-968826625F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7D7C3-08E4-1682-C320-0DD5F23D4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D06394-D856-CA81-57FC-8DE46E102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F2005-944E-47E8-A5CF-AACDC7EEBB4C}" type="datetimeFigureOut">
              <a:rPr lang="fa-IR" smtClean="0"/>
              <a:t>28/02/1448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DF7C3-AAC2-39AE-9FF8-4A62DFCB6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47176D-D2CF-6FC5-0CC6-518649B5A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CEC1-92BD-4927-A702-BCF76DAA3A1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433891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099D7-9064-40D0-1CD1-447900DEE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E0A042-0787-2D77-D870-2A284BED86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B92B9-0E61-A35D-2AC8-9BA8D51A5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F2005-944E-47E8-A5CF-AACDC7EEBB4C}" type="datetimeFigureOut">
              <a:rPr lang="fa-IR" smtClean="0"/>
              <a:t>28/02/1448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8DE83-F4A1-4AF0-E30E-485ACB9D2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1390E9-F23F-788D-51C5-B86BD0CDD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CEC1-92BD-4927-A702-BCF76DAA3A1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52872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2D80F0-DD6F-582C-2D83-A923926CBB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CCA2EE-C9C1-CBDE-FA8E-06ACC1E461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9BAC3E-95D9-BC56-A754-A078A197F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F2005-944E-47E8-A5CF-AACDC7EEBB4C}" type="datetimeFigureOut">
              <a:rPr lang="fa-IR" smtClean="0"/>
              <a:t>28/02/1448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3559B6-4639-7E4D-9454-8428D1C1B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F8872-6375-4A33-4F06-415452854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ACEC1-92BD-4927-A702-BCF76DAA3A1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20819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082EA4-8F03-CA9D-A4DB-C7E0ED454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0C8770-3EC7-F378-35E2-D196B6F93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AD8455-C086-D544-6959-2F0B4A0F5B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5F2005-944E-47E8-A5CF-AACDC7EEBB4C}" type="datetimeFigureOut">
              <a:rPr lang="fa-IR" smtClean="0"/>
              <a:t>28/02/1448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340EC-1384-8FDB-29BC-C0242F17E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3AA0F-D44C-F379-AEB6-E732ACC17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AACEC1-92BD-4927-A702-BCF76DAA3A1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18649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CF8F9-3080-F7F3-7C62-9A044924AB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1247" y="2062162"/>
            <a:ext cx="9144000" cy="2387600"/>
          </a:xfrm>
        </p:spPr>
        <p:txBody>
          <a:bodyPr/>
          <a:lstStyle/>
          <a:p>
            <a:endParaRPr lang="fa-IR" dirty="0">
              <a:cs typeface="B Nazanin" panose="00000400000000000000" pitchFamily="2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569745-9D1E-CEEF-01B5-B531A45777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1247" y="4570226"/>
            <a:ext cx="9144000" cy="1655762"/>
          </a:xfrm>
        </p:spPr>
        <p:txBody>
          <a:bodyPr/>
          <a:lstStyle/>
          <a:p>
            <a:pPr rtl="1"/>
            <a:endParaRPr lang="fa-IR" dirty="0">
              <a:cs typeface="B Nazanin" panose="00000400000000000000" pitchFamily="2" charset="-78"/>
            </a:endParaRP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643B630D-3D0B-3BCB-1A2C-C1CF8F3F190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08" y="64008"/>
            <a:ext cx="11938982" cy="15594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12483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5A902-7F3D-4E1D-ABA2-1E8DBAF48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CF74A837-BBFE-4A52-997D-D2BDDDCA440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08" y="64008"/>
            <a:ext cx="11938982" cy="15594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17100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 Shirouyezadeh</dc:creator>
  <cp:lastModifiedBy>omid omid</cp:lastModifiedBy>
  <cp:revision>8</cp:revision>
  <cp:lastPrinted>2026-08-11T09:26:42Z</cp:lastPrinted>
  <dcterms:created xsi:type="dcterms:W3CDTF">2026-08-11T05:49:47Z</dcterms:created>
  <dcterms:modified xsi:type="dcterms:W3CDTF">2026-08-12T19:57:18Z</dcterms:modified>
</cp:coreProperties>
</file>